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7" r:id="rId1"/>
    <p:sldMasterId id="2147483730" r:id="rId2"/>
  </p:sldMasterIdLst>
  <p:sldIdLst>
    <p:sldId id="256" r:id="rId3"/>
    <p:sldId id="257" r:id="rId4"/>
    <p:sldId id="258" r:id="rId5"/>
    <p:sldId id="259" r:id="rId6"/>
    <p:sldId id="260" r:id="rId7"/>
    <p:sldId id="261" r:id="rId8"/>
    <p:sldId id="263" r:id="rId9"/>
    <p:sldId id="273" r:id="rId10"/>
    <p:sldId id="264" r:id="rId11"/>
    <p:sldId id="265" r:id="rId12"/>
    <p:sldId id="266" r:id="rId13"/>
    <p:sldId id="267" r:id="rId14"/>
    <p:sldId id="270" r:id="rId15"/>
    <p:sldId id="272" r:id="rId16"/>
  </p:sldIdLst>
  <p:sldSz cx="10080625" cy="5670550"/>
  <p:notesSz cx="7559675" cy="10691813"/>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ntiago.sierra\Downloads\SportsStats\athlete_events.csv\athlete_even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s-CO"/>
              <a:t>Female:Male Participation ratio over Time</a:t>
            </a:r>
          </a:p>
        </c:rich>
      </c:tx>
      <c:overlay val="0"/>
      <c:spPr>
        <a:noFill/>
        <a:ln>
          <a:noFill/>
        </a:ln>
        <a:effectLst/>
      </c:spPr>
      <c:txPr>
        <a:bodyPr rot="0" spcFirstLastPara="1" vertOverflow="ellipsis" vert="horz" wrap="square" anchor="ctr" anchorCtr="1"/>
        <a:lstStyle/>
        <a:p>
          <a:pPr>
            <a:defRPr sz="16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CO"/>
        </a:p>
      </c:txPr>
    </c:title>
    <c:autoTitleDeleted val="0"/>
    <c:plotArea>
      <c:layout/>
      <c:areaChart>
        <c:grouping val="standard"/>
        <c:varyColors val="0"/>
        <c:ser>
          <c:idx val="0"/>
          <c:order val="0"/>
          <c:spPr>
            <a:solidFill>
              <a:srgbClr val="F42ABA"/>
            </a:solidFill>
            <a:ln>
              <a:noFill/>
            </a:ln>
            <a:effectLst>
              <a:outerShdw blurRad="57150" dist="19050" dir="5400000" algn="ctr" rotWithShape="0">
                <a:srgbClr val="000000">
                  <a:alpha val="63000"/>
                </a:srgbClr>
              </a:outerShdw>
            </a:effectLst>
            <a:scene3d>
              <a:camera prst="orthographicFront">
                <a:rot lat="0" lon="0" rev="0"/>
              </a:camera>
              <a:lightRig rig="balanced" dir="t">
                <a:rot lat="0" lon="0" rev="1080000"/>
              </a:lightRig>
            </a:scene3d>
            <a:sp3d>
              <a:bevelT w="38100" h="12700" prst="softRound"/>
            </a:sp3d>
          </c:spPr>
          <c:dLbls>
            <c:delete val="1"/>
          </c:dLbls>
          <c:cat>
            <c:numRef>
              <c:f>Hoja2!$B$14:$AJ$14</c:f>
              <c:numCache>
                <c:formatCode>General</c:formatCod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numCache>
            </c:numRef>
          </c:cat>
          <c:val>
            <c:numRef>
              <c:f>Hoja2!$B$15:$AJ$15</c:f>
              <c:numCache>
                <c:formatCode>General</c:formatCode>
                <c:ptCount val="35"/>
                <c:pt idx="0">
                  <c:v>0</c:v>
                </c:pt>
                <c:pt idx="1">
                  <c:v>1.7045454545454544E-2</c:v>
                </c:pt>
                <c:pt idx="2">
                  <c:v>1.2298232129131437E-2</c:v>
                </c:pt>
                <c:pt idx="3">
                  <c:v>6.3473744950952107E-3</c:v>
                </c:pt>
                <c:pt idx="4">
                  <c:v>1.5156401160915834E-2</c:v>
                </c:pt>
                <c:pt idx="5">
                  <c:v>2.1534653465346533E-2</c:v>
                </c:pt>
                <c:pt idx="6">
                  <c:v>3.1220876048462257E-2</c:v>
                </c:pt>
                <c:pt idx="7">
                  <c:v>4.5845775513788864E-2</c:v>
                </c:pt>
                <c:pt idx="8">
                  <c:v>7.8399712952996053E-2</c:v>
                </c:pt>
                <c:pt idx="9">
                  <c:v>0.1111111111111111</c:v>
                </c:pt>
                <c:pt idx="10">
                  <c:v>7.4179164977705714E-2</c:v>
                </c:pt>
                <c:pt idx="11">
                  <c:v>0.1017379679144385</c:v>
                </c:pt>
                <c:pt idx="12">
                  <c:v>0.17973926052575337</c:v>
                </c:pt>
                <c:pt idx="13">
                  <c:v>0.17702828722412187</c:v>
                </c:pt>
                <c:pt idx="14">
                  <c:v>0.18733080671358959</c:v>
                </c:pt>
                <c:pt idx="15">
                  <c:v>0.18481012658227849</c:v>
                </c:pt>
                <c:pt idx="16">
                  <c:v>0.20927569424563414</c:v>
                </c:pt>
                <c:pt idx="17">
                  <c:v>0.21807843465172674</c:v>
                </c:pt>
                <c:pt idx="18">
                  <c:v>0.24814321081698723</c:v>
                </c:pt>
                <c:pt idx="19">
                  <c:v>0.2446010965648428</c:v>
                </c:pt>
                <c:pt idx="20">
                  <c:v>0.25742147048671038</c:v>
                </c:pt>
                <c:pt idx="21">
                  <c:v>0.28774870536931046</c:v>
                </c:pt>
                <c:pt idx="22">
                  <c:v>0.315481630414915</c:v>
                </c:pt>
                <c:pt idx="23">
                  <c:v>0.34968354430379744</c:v>
                </c:pt>
                <c:pt idx="24">
                  <c:v>0.36342525399129172</c:v>
                </c:pt>
                <c:pt idx="25">
                  <c:v>0.3839112343966713</c:v>
                </c:pt>
                <c:pt idx="26">
                  <c:v>0.39295275305694233</c:v>
                </c:pt>
                <c:pt idx="27">
                  <c:v>0.38500851788756391</c:v>
                </c:pt>
                <c:pt idx="28">
                  <c:v>0.41255672097002155</c:v>
                </c:pt>
                <c:pt idx="29">
                  <c:v>0.40095846645367411</c:v>
                </c:pt>
                <c:pt idx="30">
                  <c:v>0.4275841787972357</c:v>
                </c:pt>
                <c:pt idx="31">
                  <c:v>0.41958200817810087</c:v>
                </c:pt>
                <c:pt idx="32">
                  <c:v>0.45007739938080493</c:v>
                </c:pt>
                <c:pt idx="33">
                  <c:v>0.41361684727049686</c:v>
                </c:pt>
                <c:pt idx="34">
                  <c:v>0.45463179427235534</c:v>
                </c:pt>
              </c:numCache>
            </c:numRef>
          </c:val>
          <c:extLst>
            <c:ext xmlns:c16="http://schemas.microsoft.com/office/drawing/2014/chart" uri="{C3380CC4-5D6E-409C-BE32-E72D297353CC}">
              <c16:uniqueId val="{00000000-B159-4C17-95E3-224503DD7B95}"/>
            </c:ext>
          </c:extLst>
        </c:ser>
        <c:dLbls>
          <c:showLegendKey val="0"/>
          <c:showVal val="1"/>
          <c:showCatName val="0"/>
          <c:showSerName val="0"/>
          <c:showPercent val="0"/>
          <c:showBubbleSize val="0"/>
        </c:dLbls>
        <c:axId val="1821089583"/>
        <c:axId val="1821081263"/>
      </c:areaChart>
      <c:catAx>
        <c:axId val="1821089583"/>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s-CO"/>
          </a:p>
        </c:txPr>
        <c:crossAx val="1821081263"/>
        <c:crosses val="autoZero"/>
        <c:auto val="1"/>
        <c:lblAlgn val="ctr"/>
        <c:lblOffset val="100"/>
        <c:noMultiLvlLbl val="0"/>
      </c:catAx>
      <c:valAx>
        <c:axId val="18210812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a:outerShdw blurRad="50800" dist="50800" dir="5400000" algn="ctr" rotWithShape="0">
              <a:srgbClr val="0070C0"/>
            </a:outerShdw>
          </a:effectLst>
        </c:spPr>
        <c:txPr>
          <a:bodyPr rot="-60000000" spcFirstLastPara="1" vertOverflow="ellipsis" vert="horz" wrap="square" anchor="ctr" anchorCtr="1"/>
          <a:lstStyle/>
          <a:p>
            <a:pPr>
              <a:defRPr sz="1400" b="0" i="0" u="none" strike="noStrike" kern="1200" baseline="0">
                <a:solidFill>
                  <a:schemeClr val="lt1">
                    <a:lumMod val="85000"/>
                  </a:schemeClr>
                </a:solidFill>
                <a:latin typeface="+mn-lt"/>
                <a:ea typeface="+mn-ea"/>
                <a:cs typeface="+mn-cs"/>
              </a:defRPr>
            </a:pPr>
            <a:endParaRPr lang="es-CO"/>
          </a:p>
        </c:txPr>
        <c:crossAx val="1821089583"/>
        <c:crosses val="autoZero"/>
        <c:crossBetween val="midCat"/>
      </c:valAx>
      <c:spPr>
        <a:noFill/>
        <a:ln>
          <a:noFill/>
        </a:ln>
        <a:effectLst/>
      </c:spPr>
    </c:plotArea>
    <c:plotVisOnly val="1"/>
    <c:dispBlanksAs val="zero"/>
    <c:showDLblsOverMax val="0"/>
  </c:chart>
  <c:spPr>
    <a:solidFill>
      <a:srgbClr val="0070C0"/>
    </a:solidFill>
    <a:ln>
      <a:noFill/>
    </a:ln>
    <a:effectLst/>
  </c:spPr>
  <c:txPr>
    <a:bodyPr/>
    <a:lstStyle/>
    <a:p>
      <a:pPr>
        <a:defRPr sz="1400"/>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19005" y="928028"/>
            <a:ext cx="7442615" cy="1974191"/>
          </a:xfrm>
        </p:spPr>
        <p:txBody>
          <a:bodyPr anchor="b">
            <a:normAutofit/>
          </a:bodyPr>
          <a:lstStyle>
            <a:lvl1pPr algn="ctr">
              <a:defRPr sz="396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19005" y="2978352"/>
            <a:ext cx="7442615" cy="1369070"/>
          </a:xfrm>
        </p:spPr>
        <p:txBody>
          <a:bodyPr/>
          <a:lstStyle>
            <a:lvl1pPr marL="0" indent="0" algn="ctr">
              <a:buNone/>
              <a:defRPr sz="1984"/>
            </a:lvl1pPr>
            <a:lvl2pPr marL="378013" indent="0" algn="ctr">
              <a:buNone/>
              <a:defRPr sz="1654"/>
            </a:lvl2pPr>
            <a:lvl3pPr marL="756026" indent="0" algn="ctr">
              <a:buNone/>
              <a:defRPr sz="1488"/>
            </a:lvl3pPr>
            <a:lvl4pPr marL="1134039" indent="0" algn="ctr">
              <a:buNone/>
              <a:defRPr sz="1323"/>
            </a:lvl4pPr>
            <a:lvl5pPr marL="1512052" indent="0" algn="ctr">
              <a:buNone/>
              <a:defRPr sz="1323"/>
            </a:lvl5pPr>
            <a:lvl6pPr marL="1890065" indent="0" algn="ctr">
              <a:buNone/>
              <a:defRPr sz="1323"/>
            </a:lvl6pPr>
            <a:lvl7pPr marL="2268078" indent="0" algn="ctr">
              <a:buNone/>
              <a:defRPr sz="1323"/>
            </a:lvl7pPr>
            <a:lvl8pPr marL="2646091" indent="0" algn="ctr">
              <a:buNone/>
              <a:defRPr sz="1323"/>
            </a:lvl8pPr>
            <a:lvl9pPr marL="3024104" indent="0" algn="ctr">
              <a:buNone/>
              <a:defRPr sz="1323"/>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4343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755555" y="3546676"/>
            <a:ext cx="8572140" cy="677485"/>
          </a:xfrm>
        </p:spPr>
        <p:txBody>
          <a:bodyPr anchor="b">
            <a:normAutofit/>
          </a:bodyPr>
          <a:lstStyle>
            <a:lvl1pPr>
              <a:defRPr sz="2315"/>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55555" y="513741"/>
            <a:ext cx="8572140" cy="2794540"/>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646"/>
            </a:lvl1pPr>
            <a:lvl2pPr marL="378013" indent="0">
              <a:buNone/>
              <a:defRPr sz="2315"/>
            </a:lvl2pPr>
            <a:lvl3pPr marL="756026" indent="0">
              <a:buNone/>
              <a:defRPr sz="1984"/>
            </a:lvl3pPr>
            <a:lvl4pPr marL="1134039" indent="0">
              <a:buNone/>
              <a:defRPr sz="1654"/>
            </a:lvl4pPr>
            <a:lvl5pPr marL="1512052" indent="0">
              <a:buNone/>
              <a:defRPr sz="1654"/>
            </a:lvl5pPr>
            <a:lvl6pPr marL="1890065" indent="0">
              <a:buNone/>
              <a:defRPr sz="1654"/>
            </a:lvl6pPr>
            <a:lvl7pPr marL="2268078" indent="0">
              <a:buNone/>
              <a:defRPr sz="1654"/>
            </a:lvl7pPr>
            <a:lvl8pPr marL="2646091" indent="0">
              <a:buNone/>
              <a:defRPr sz="1654"/>
            </a:lvl8pPr>
            <a:lvl9pPr marL="3024104" indent="0">
              <a:buNone/>
              <a:defRPr sz="1654"/>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55546" y="4224161"/>
            <a:ext cx="8570845" cy="564303"/>
          </a:xfrm>
        </p:spPr>
        <p:txBody>
          <a:bodyPr>
            <a:normAutofit/>
          </a:bodyPr>
          <a:lstStyle>
            <a:lvl1pPr marL="0" indent="0" algn="ctr">
              <a:buNone/>
              <a:defRPr sz="1488"/>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DFF08F-DC6B-4601-B491-B0F83F6DD2DA}" type="datetimeFigureOut">
              <a:rPr lang="en-US" smtClean="0"/>
              <a:pPr/>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631085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755546" y="504049"/>
            <a:ext cx="8560728" cy="2831851"/>
          </a:xfrm>
        </p:spPr>
        <p:txBody>
          <a:bodyPr anchor="ctr"/>
          <a:lstStyle>
            <a:lvl1pPr>
              <a:defRPr sz="2646"/>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755547" y="3476763"/>
            <a:ext cx="8560727" cy="1316502"/>
          </a:xfrm>
        </p:spPr>
        <p:txBody>
          <a:bodyPr anchor="ctr"/>
          <a:lstStyle>
            <a:lvl1pPr marL="0" indent="0" algn="ctr">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DFF08F-DC6B-4601-B491-B0F83F6DD2DA}" type="datetimeFigureOut">
              <a:rPr lang="en-US" smtClean="0"/>
              <a:pPr/>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095805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95761" y="504049"/>
            <a:ext cx="7691729" cy="2474688"/>
          </a:xfrm>
        </p:spPr>
        <p:txBody>
          <a:bodyPr anchor="ctr"/>
          <a:lstStyle>
            <a:lvl1pPr>
              <a:defRPr sz="2646"/>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422668" y="2984962"/>
            <a:ext cx="7236601" cy="352910"/>
          </a:xfrm>
        </p:spPr>
        <p:txBody>
          <a:bodyPr anchor="t">
            <a:normAutofit/>
          </a:bodyPr>
          <a:lstStyle>
            <a:lvl1pPr marL="0" indent="0" algn="r">
              <a:buNone/>
              <a:defRPr sz="1158"/>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s-ES"/>
              <a:t>Haga clic para modificar los estilos de texto del patrón</a:t>
            </a:r>
          </a:p>
        </p:txBody>
      </p:sp>
      <p:sp>
        <p:nvSpPr>
          <p:cNvPr id="4" name="Text Placeholder 3"/>
          <p:cNvSpPr>
            <a:spLocks noGrp="1"/>
          </p:cNvSpPr>
          <p:nvPr>
            <p:ph type="body" sz="half" idx="2"/>
          </p:nvPr>
        </p:nvSpPr>
        <p:spPr>
          <a:xfrm>
            <a:off x="755546" y="3476764"/>
            <a:ext cx="8560728" cy="1311701"/>
          </a:xfrm>
        </p:spPr>
        <p:txBody>
          <a:bodyPr anchor="ctr">
            <a:normAutofit/>
          </a:bodyPr>
          <a:lstStyle>
            <a:lvl1pPr marL="0" indent="0" algn="ctr">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DFF08F-DC6B-4601-B491-B0F83F6DD2DA}" type="datetimeFigureOut">
              <a:rPr lang="en-US" smtClean="0"/>
              <a:pPr/>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
        <p:nvSpPr>
          <p:cNvPr id="11" name="TextBox 10"/>
          <p:cNvSpPr txBox="1"/>
          <p:nvPr/>
        </p:nvSpPr>
        <p:spPr>
          <a:xfrm>
            <a:off x="691730" y="607935"/>
            <a:ext cx="504031" cy="483523"/>
          </a:xfrm>
          <a:prstGeom prst="rect">
            <a:avLst/>
          </a:prstGeom>
        </p:spPr>
        <p:txBody>
          <a:bodyPr vert="horz" lIns="75605" tIns="37802" rIns="75605" bIns="3780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614" dirty="0">
                <a:solidFill>
                  <a:schemeClr val="tx1"/>
                </a:solidFill>
                <a:effectLst/>
              </a:rPr>
              <a:t>“</a:t>
            </a:r>
          </a:p>
        </p:txBody>
      </p:sp>
      <p:sp>
        <p:nvSpPr>
          <p:cNvPr id="13" name="TextBox 12"/>
          <p:cNvSpPr txBox="1"/>
          <p:nvPr/>
        </p:nvSpPr>
        <p:spPr>
          <a:xfrm>
            <a:off x="8812242" y="2457481"/>
            <a:ext cx="504031" cy="483523"/>
          </a:xfrm>
          <a:prstGeom prst="rect">
            <a:avLst/>
          </a:prstGeom>
        </p:spPr>
        <p:txBody>
          <a:bodyPr vert="horz" lIns="75605" tIns="37802" rIns="75605" bIns="3780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614" dirty="0">
                <a:solidFill>
                  <a:schemeClr val="tx1"/>
                </a:solidFill>
                <a:effectLst/>
              </a:rPr>
              <a:t>”</a:t>
            </a:r>
          </a:p>
        </p:txBody>
      </p:sp>
    </p:spTree>
    <p:extLst>
      <p:ext uri="{BB962C8B-B14F-4D97-AF65-F5344CB8AC3E}">
        <p14:creationId xmlns:p14="http://schemas.microsoft.com/office/powerpoint/2010/main" val="1919367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755556" y="1758667"/>
            <a:ext cx="8562022" cy="2076915"/>
          </a:xfrm>
        </p:spPr>
        <p:txBody>
          <a:bodyPr anchor="b"/>
          <a:lstStyle>
            <a:lvl1pPr>
              <a:defRPr sz="2646"/>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755546" y="3845321"/>
            <a:ext cx="8560729" cy="943144"/>
          </a:xfrm>
        </p:spPr>
        <p:txBody>
          <a:bodyPr anchor="t"/>
          <a:lstStyle>
            <a:lvl1pPr marL="0" indent="0" algn="ctr">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DFF08F-DC6B-4601-B491-B0F83F6DD2DA}" type="datetimeFigureOut">
              <a:rPr lang="en-US" smtClean="0"/>
              <a:pPr/>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688711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755546" y="504049"/>
            <a:ext cx="8560728" cy="109604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755546" y="1726731"/>
            <a:ext cx="2727652" cy="680751"/>
          </a:xfrm>
        </p:spPr>
        <p:txBody>
          <a:bodyPr anchor="b">
            <a:noAutofit/>
          </a:bodyPr>
          <a:lstStyle>
            <a:lvl1pPr marL="0" indent="0" algn="ctr">
              <a:lnSpc>
                <a:spcPct val="100000"/>
              </a:lnSpc>
              <a:buNone/>
              <a:defRPr sz="1984" b="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8" name="Text Placeholder 3"/>
          <p:cNvSpPr>
            <a:spLocks noGrp="1"/>
          </p:cNvSpPr>
          <p:nvPr>
            <p:ph type="body" sz="half" idx="15"/>
          </p:nvPr>
        </p:nvSpPr>
        <p:spPr>
          <a:xfrm>
            <a:off x="755546" y="2407482"/>
            <a:ext cx="2727652" cy="2380983"/>
          </a:xfrm>
        </p:spPr>
        <p:txBody>
          <a:bodyPr anchor="t">
            <a:normAutofit/>
          </a:bodyPr>
          <a:lstStyle>
            <a:lvl1pPr marL="0" indent="0" algn="ctr">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s-ES"/>
              <a:t>Haga clic para modificar los estilos de texto del patrón</a:t>
            </a:r>
          </a:p>
        </p:txBody>
      </p:sp>
      <p:sp>
        <p:nvSpPr>
          <p:cNvPr id="9" name="Text Placeholder 4"/>
          <p:cNvSpPr>
            <a:spLocks noGrp="1"/>
          </p:cNvSpPr>
          <p:nvPr>
            <p:ph type="body" sz="quarter" idx="3"/>
          </p:nvPr>
        </p:nvSpPr>
        <p:spPr>
          <a:xfrm>
            <a:off x="3675127" y="1726731"/>
            <a:ext cx="2727323" cy="680750"/>
          </a:xfrm>
        </p:spPr>
        <p:txBody>
          <a:bodyPr anchor="b">
            <a:noAutofit/>
          </a:bodyPr>
          <a:lstStyle>
            <a:lvl1pPr marL="0" indent="0" algn="ctr">
              <a:lnSpc>
                <a:spcPct val="100000"/>
              </a:lnSpc>
              <a:buNone/>
              <a:defRPr sz="1984" b="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10" name="Text Placeholder 3"/>
          <p:cNvSpPr>
            <a:spLocks noGrp="1"/>
          </p:cNvSpPr>
          <p:nvPr>
            <p:ph type="body" sz="half" idx="16"/>
          </p:nvPr>
        </p:nvSpPr>
        <p:spPr>
          <a:xfrm>
            <a:off x="3675127" y="2407482"/>
            <a:ext cx="2728368" cy="2380983"/>
          </a:xfrm>
        </p:spPr>
        <p:txBody>
          <a:bodyPr anchor="t">
            <a:normAutofit/>
          </a:bodyPr>
          <a:lstStyle>
            <a:lvl1pPr marL="0" indent="0" algn="ctr">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s-ES"/>
              <a:t>Haga clic para modificar los estilos de texto del patrón</a:t>
            </a:r>
          </a:p>
        </p:txBody>
      </p:sp>
      <p:sp>
        <p:nvSpPr>
          <p:cNvPr id="11" name="Text Placeholder 4"/>
          <p:cNvSpPr>
            <a:spLocks noGrp="1"/>
          </p:cNvSpPr>
          <p:nvPr>
            <p:ph type="body" sz="quarter" idx="13"/>
          </p:nvPr>
        </p:nvSpPr>
        <p:spPr>
          <a:xfrm>
            <a:off x="6592506" y="1726731"/>
            <a:ext cx="2721249" cy="680750"/>
          </a:xfrm>
        </p:spPr>
        <p:txBody>
          <a:bodyPr anchor="b">
            <a:noAutofit/>
          </a:bodyPr>
          <a:lstStyle>
            <a:lvl1pPr marL="0" indent="0" algn="ctr">
              <a:lnSpc>
                <a:spcPct val="100000"/>
              </a:lnSpc>
              <a:buNone/>
              <a:defRPr sz="1984" b="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12" name="Text Placeholder 3"/>
          <p:cNvSpPr>
            <a:spLocks noGrp="1"/>
          </p:cNvSpPr>
          <p:nvPr>
            <p:ph type="body" sz="half" idx="17"/>
          </p:nvPr>
        </p:nvSpPr>
        <p:spPr>
          <a:xfrm>
            <a:off x="6595026" y="2407482"/>
            <a:ext cx="2721249" cy="2380983"/>
          </a:xfrm>
        </p:spPr>
        <p:txBody>
          <a:bodyPr anchor="t">
            <a:normAutofit/>
          </a:bodyPr>
          <a:lstStyle>
            <a:lvl1pPr marL="0" indent="0" algn="ctr">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96DFF08F-DC6B-4601-B491-B0F83F6DD2DA}" type="datetimeFigureOut">
              <a:rPr lang="en-US" smtClean="0"/>
              <a:pPr/>
              <a:t>9/1/2021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127679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755546" y="504049"/>
            <a:ext cx="8560728" cy="1096044"/>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755547" y="3469387"/>
            <a:ext cx="2727652" cy="476483"/>
          </a:xfrm>
        </p:spPr>
        <p:txBody>
          <a:bodyPr anchor="b">
            <a:noAutofit/>
          </a:bodyPr>
          <a:lstStyle>
            <a:lvl1pPr marL="0" indent="0" algn="ctr">
              <a:lnSpc>
                <a:spcPct val="100000"/>
              </a:lnSpc>
              <a:buNone/>
              <a:defRPr sz="1654" b="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902907" y="1900922"/>
            <a:ext cx="2430901" cy="1260122"/>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323"/>
            </a:lvl1pPr>
            <a:lvl2pPr marL="378013" indent="0">
              <a:buNone/>
              <a:defRPr sz="1323"/>
            </a:lvl2pPr>
            <a:lvl3pPr marL="756026" indent="0">
              <a:buNone/>
              <a:defRPr sz="1323"/>
            </a:lvl3pPr>
            <a:lvl4pPr marL="1134039" indent="0">
              <a:buNone/>
              <a:defRPr sz="1323"/>
            </a:lvl4pPr>
            <a:lvl5pPr marL="1512052" indent="0">
              <a:buNone/>
              <a:defRPr sz="1323"/>
            </a:lvl5pPr>
            <a:lvl6pPr marL="1890065" indent="0">
              <a:buNone/>
              <a:defRPr sz="1323"/>
            </a:lvl6pPr>
            <a:lvl7pPr marL="2268078" indent="0">
              <a:buNone/>
              <a:defRPr sz="1323"/>
            </a:lvl7pPr>
            <a:lvl8pPr marL="2646091" indent="0">
              <a:buNone/>
              <a:defRPr sz="1323"/>
            </a:lvl8pPr>
            <a:lvl9pPr marL="3024104" indent="0">
              <a:buNone/>
              <a:defRPr sz="1323"/>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755547" y="3945870"/>
            <a:ext cx="2727652" cy="842593"/>
          </a:xfrm>
        </p:spPr>
        <p:txBody>
          <a:bodyPr anchor="t">
            <a:normAutofit/>
          </a:bodyPr>
          <a:lstStyle>
            <a:lvl1pPr marL="0" indent="0" algn="ctr">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s-ES"/>
              <a:t>Haga clic para modificar los estilos de texto del patrón</a:t>
            </a:r>
          </a:p>
        </p:txBody>
      </p:sp>
      <p:sp>
        <p:nvSpPr>
          <p:cNvPr id="22" name="Text Placeholder 4"/>
          <p:cNvSpPr>
            <a:spLocks noGrp="1"/>
          </p:cNvSpPr>
          <p:nvPr>
            <p:ph type="body" sz="quarter" idx="3"/>
          </p:nvPr>
        </p:nvSpPr>
        <p:spPr>
          <a:xfrm>
            <a:off x="3673327" y="3469387"/>
            <a:ext cx="2727675" cy="476483"/>
          </a:xfrm>
        </p:spPr>
        <p:txBody>
          <a:bodyPr anchor="b">
            <a:noAutofit/>
          </a:bodyPr>
          <a:lstStyle>
            <a:lvl1pPr marL="0" indent="0" algn="ctr">
              <a:lnSpc>
                <a:spcPct val="100000"/>
              </a:lnSpc>
              <a:buNone/>
              <a:defRPr sz="1654" b="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3777751" y="1900922"/>
            <a:ext cx="2423025" cy="1260122"/>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323"/>
            </a:lvl1pPr>
            <a:lvl2pPr marL="378013" indent="0">
              <a:buNone/>
              <a:defRPr sz="1323"/>
            </a:lvl2pPr>
            <a:lvl3pPr marL="756026" indent="0">
              <a:buNone/>
              <a:defRPr sz="1323"/>
            </a:lvl3pPr>
            <a:lvl4pPr marL="1134039" indent="0">
              <a:buNone/>
              <a:defRPr sz="1323"/>
            </a:lvl4pPr>
            <a:lvl5pPr marL="1512052" indent="0">
              <a:buNone/>
              <a:defRPr sz="1323"/>
            </a:lvl5pPr>
            <a:lvl6pPr marL="1890065" indent="0">
              <a:buNone/>
              <a:defRPr sz="1323"/>
            </a:lvl6pPr>
            <a:lvl7pPr marL="2268078" indent="0">
              <a:buNone/>
              <a:defRPr sz="1323"/>
            </a:lvl7pPr>
            <a:lvl8pPr marL="2646091" indent="0">
              <a:buNone/>
              <a:defRPr sz="1323"/>
            </a:lvl8pPr>
            <a:lvl9pPr marL="3024104" indent="0">
              <a:buNone/>
              <a:defRPr sz="1323"/>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3672209" y="3945870"/>
            <a:ext cx="2728793" cy="842593"/>
          </a:xfrm>
        </p:spPr>
        <p:txBody>
          <a:bodyPr anchor="t">
            <a:normAutofit/>
          </a:bodyPr>
          <a:lstStyle>
            <a:lvl1pPr marL="0" indent="0" algn="ctr">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s-ES"/>
              <a:t>Haga clic para modificar los estilos de texto del patrón</a:t>
            </a:r>
          </a:p>
        </p:txBody>
      </p:sp>
      <p:sp>
        <p:nvSpPr>
          <p:cNvPr id="25" name="Text Placeholder 4"/>
          <p:cNvSpPr>
            <a:spLocks noGrp="1"/>
          </p:cNvSpPr>
          <p:nvPr>
            <p:ph type="body" sz="quarter" idx="13"/>
          </p:nvPr>
        </p:nvSpPr>
        <p:spPr>
          <a:xfrm>
            <a:off x="6592609" y="3469387"/>
            <a:ext cx="2720165" cy="476483"/>
          </a:xfrm>
        </p:spPr>
        <p:txBody>
          <a:bodyPr anchor="b">
            <a:noAutofit/>
          </a:bodyPr>
          <a:lstStyle>
            <a:lvl1pPr marL="0" indent="0" algn="ctr">
              <a:lnSpc>
                <a:spcPct val="100000"/>
              </a:lnSpc>
              <a:buNone/>
              <a:defRPr sz="1654" b="0">
                <a:solidFill>
                  <a:schemeClr val="tx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6740925" y="1900922"/>
            <a:ext cx="2424338" cy="1260122"/>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323"/>
            </a:lvl1pPr>
            <a:lvl2pPr marL="378013" indent="0">
              <a:buNone/>
              <a:defRPr sz="1323"/>
            </a:lvl2pPr>
            <a:lvl3pPr marL="756026" indent="0">
              <a:buNone/>
              <a:defRPr sz="1323"/>
            </a:lvl3pPr>
            <a:lvl4pPr marL="1134039" indent="0">
              <a:buNone/>
              <a:defRPr sz="1323"/>
            </a:lvl4pPr>
            <a:lvl5pPr marL="1512052" indent="0">
              <a:buNone/>
              <a:defRPr sz="1323"/>
            </a:lvl5pPr>
            <a:lvl6pPr marL="1890065" indent="0">
              <a:buNone/>
              <a:defRPr sz="1323"/>
            </a:lvl6pPr>
            <a:lvl7pPr marL="2268078" indent="0">
              <a:buNone/>
              <a:defRPr sz="1323"/>
            </a:lvl7pPr>
            <a:lvl8pPr marL="2646091" indent="0">
              <a:buNone/>
              <a:defRPr sz="1323"/>
            </a:lvl8pPr>
            <a:lvl9pPr marL="3024104" indent="0">
              <a:buNone/>
              <a:defRPr sz="1323"/>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6592506" y="3945870"/>
            <a:ext cx="2723768" cy="842593"/>
          </a:xfrm>
        </p:spPr>
        <p:txBody>
          <a:bodyPr anchor="t">
            <a:normAutofit/>
          </a:bodyPr>
          <a:lstStyle>
            <a:lvl1pPr marL="0" indent="0" algn="ctr">
              <a:buNone/>
              <a:defRPr sz="1158"/>
            </a:lvl1pPr>
            <a:lvl2pPr marL="378013" indent="0">
              <a:buNone/>
              <a:defRPr sz="992"/>
            </a:lvl2pPr>
            <a:lvl3pPr marL="756026" indent="0">
              <a:buNone/>
              <a:defRPr sz="827"/>
            </a:lvl3pPr>
            <a:lvl4pPr marL="1134039" indent="0">
              <a:buNone/>
              <a:defRPr sz="744"/>
            </a:lvl4pPr>
            <a:lvl5pPr marL="1512052" indent="0">
              <a:buNone/>
              <a:defRPr sz="744"/>
            </a:lvl5pPr>
            <a:lvl6pPr marL="1890065" indent="0">
              <a:buNone/>
              <a:defRPr sz="744"/>
            </a:lvl6pPr>
            <a:lvl7pPr marL="2268078" indent="0">
              <a:buNone/>
              <a:defRPr sz="744"/>
            </a:lvl7pPr>
            <a:lvl8pPr marL="2646091" indent="0">
              <a:buNone/>
              <a:defRPr sz="744"/>
            </a:lvl8pPr>
            <a:lvl9pPr marL="3024104" indent="0">
              <a:buNone/>
              <a:defRPr sz="744"/>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96DFF08F-DC6B-4601-B491-B0F83F6DD2DA}" type="datetimeFigureOut">
              <a:rPr lang="en-US" smtClean="0"/>
              <a:pPr/>
              <a:t>9/1/2021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680995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2054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3948" y="504049"/>
            <a:ext cx="2102327" cy="4284416"/>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55546" y="504049"/>
            <a:ext cx="6332393" cy="428441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118241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GB" sz="4400" b="0" strike="noStrike" spc="-1">
              <a:latin typeface="Arial"/>
            </a:endParaRPr>
          </a:p>
        </p:txBody>
      </p:sp>
      <p:sp>
        <p:nvSpPr>
          <p:cNvPr id="5" name="PlaceHolder 2"/>
          <p:cNvSpPr>
            <a:spLocks noGrp="1"/>
          </p:cNvSpPr>
          <p:nvPr>
            <p:ph type="body"/>
          </p:nvPr>
        </p:nvSpPr>
        <p:spPr>
          <a:xfrm>
            <a:off x="504000" y="1326600"/>
            <a:ext cx="9071280" cy="3287880"/>
          </a:xfrm>
          <a:prstGeom prst="rect">
            <a:avLst/>
          </a:prstGeom>
        </p:spPr>
        <p:txBody>
          <a:bodyPr lIns="0" tIns="0" rIns="0" bIns="0">
            <a:normAutofit/>
          </a:bodyPr>
          <a:lstStyle/>
          <a:p>
            <a:endParaRPr lang="en-GB" sz="3200" b="0" strike="noStrike" spc="-1">
              <a:latin typeface="Arial"/>
            </a:endParaRPr>
          </a:p>
        </p:txBody>
      </p:sp>
    </p:spTree>
    <p:extLst>
      <p:ext uri="{BB962C8B-B14F-4D97-AF65-F5344CB8AC3E}">
        <p14:creationId xmlns:p14="http://schemas.microsoft.com/office/powerpoint/2010/main" val="257599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999075" y="663382"/>
            <a:ext cx="7141330" cy="2101387"/>
          </a:xfrm>
        </p:spPr>
        <p:txBody>
          <a:bodyPr bIns="0" anchor="b">
            <a:normAutofit/>
          </a:bodyPr>
          <a:lstStyle>
            <a:lvl1pPr algn="l">
              <a:defRPr sz="5457"/>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99076" y="2919783"/>
            <a:ext cx="7141329" cy="808348"/>
          </a:xfrm>
        </p:spPr>
        <p:txBody>
          <a:bodyPr tIns="91440" bIns="91440">
            <a:normAutofit/>
          </a:bodyPr>
          <a:lstStyle>
            <a:lvl1pPr marL="0" indent="0" algn="l">
              <a:buNone/>
              <a:defRPr sz="1488" b="0" cap="all" baseline="0">
                <a:solidFill>
                  <a:schemeClr val="tx1"/>
                </a:solidFill>
              </a:defRPr>
            </a:lvl1pPr>
            <a:lvl2pPr marL="378013" indent="0" algn="ctr">
              <a:buNone/>
              <a:defRPr sz="1488"/>
            </a:lvl2pPr>
            <a:lvl3pPr marL="756026" indent="0" algn="ctr">
              <a:buNone/>
              <a:defRPr sz="1488"/>
            </a:lvl3pPr>
            <a:lvl4pPr marL="1134039" indent="0" algn="ctr">
              <a:buNone/>
              <a:defRPr sz="1323"/>
            </a:lvl4pPr>
            <a:lvl5pPr marL="1512052" indent="0" algn="ctr">
              <a:buNone/>
              <a:defRPr sz="1323"/>
            </a:lvl5pPr>
            <a:lvl6pPr marL="1890065" indent="0" algn="ctr">
              <a:buNone/>
              <a:defRPr sz="1323"/>
            </a:lvl6pPr>
            <a:lvl7pPr marL="2268078" indent="0" algn="ctr">
              <a:buNone/>
              <a:defRPr sz="1323"/>
            </a:lvl7pPr>
            <a:lvl8pPr marL="2646091" indent="0" algn="ctr">
              <a:buNone/>
              <a:defRPr sz="1323"/>
            </a:lvl8pPr>
            <a:lvl9pPr marL="3024104" indent="0" algn="ctr">
              <a:buNone/>
              <a:defRPr sz="1323"/>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9/1/2021</a:t>
            </a:fld>
            <a:endParaRPr lang="en-US" dirty="0"/>
          </a:p>
        </p:txBody>
      </p:sp>
      <p:sp>
        <p:nvSpPr>
          <p:cNvPr id="5" name="Footer Placeholder 4"/>
          <p:cNvSpPr>
            <a:spLocks noGrp="1"/>
          </p:cNvSpPr>
          <p:nvPr>
            <p:ph type="ftr" sz="quarter" idx="11"/>
          </p:nvPr>
        </p:nvSpPr>
        <p:spPr>
          <a:xfrm>
            <a:off x="1998018" y="272289"/>
            <a:ext cx="4112547" cy="255663"/>
          </a:xfrm>
        </p:spPr>
        <p:txBody>
          <a:bodyPr/>
          <a:lstStyle/>
          <a:p>
            <a:endParaRPr lang="en-US" dirty="0"/>
          </a:p>
        </p:txBody>
      </p:sp>
      <p:sp>
        <p:nvSpPr>
          <p:cNvPr id="6" name="Slide Number Placeholder 5"/>
          <p:cNvSpPr>
            <a:spLocks noGrp="1"/>
          </p:cNvSpPr>
          <p:nvPr>
            <p:ph type="sldNum" sz="quarter" idx="12"/>
          </p:nvPr>
        </p:nvSpPr>
        <p:spPr>
          <a:xfrm>
            <a:off x="1188694" y="660633"/>
            <a:ext cx="670569" cy="416384"/>
          </a:xfrm>
        </p:spPr>
        <p:txBody>
          <a:bodyPr/>
          <a:lstStyle/>
          <a:p>
            <a:fld id="{6D22F896-40B5-4ADD-8801-0D06FADFA095}" type="slidenum">
              <a:rPr lang="en-US" smtClean="0"/>
              <a:t>‹Nº›</a:t>
            </a:fld>
            <a:endParaRPr lang="en-US" dirty="0"/>
          </a:p>
        </p:txBody>
      </p:sp>
      <p:cxnSp>
        <p:nvCxnSpPr>
          <p:cNvPr id="15" name="Straight Connector 14"/>
          <p:cNvCxnSpPr/>
          <p:nvPr/>
        </p:nvCxnSpPr>
        <p:spPr>
          <a:xfrm>
            <a:off x="1999076" y="2917581"/>
            <a:ext cx="714132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308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914484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33" name="Straight Connector 32"/>
          <p:cNvCxnSpPr/>
          <p:nvPr/>
        </p:nvCxnSpPr>
        <p:spPr>
          <a:xfrm>
            <a:off x="1202115" y="1527268"/>
            <a:ext cx="794371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418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02398" y="1452059"/>
            <a:ext cx="7146358" cy="1561055"/>
          </a:xfrm>
        </p:spPr>
        <p:txBody>
          <a:bodyPr anchor="b">
            <a:normAutofit/>
          </a:bodyPr>
          <a:lstStyle>
            <a:lvl1pPr algn="l">
              <a:defRPr sz="2976"/>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02398" y="3147160"/>
            <a:ext cx="7135851" cy="837542"/>
          </a:xfrm>
        </p:spPr>
        <p:txBody>
          <a:bodyPr tIns="91440">
            <a:normAutofit/>
          </a:bodyPr>
          <a:lstStyle>
            <a:lvl1pPr marL="0" indent="0" algn="l">
              <a:buNone/>
              <a:defRPr sz="1488">
                <a:solidFill>
                  <a:schemeClr val="tx1"/>
                </a:solidFill>
              </a:defRPr>
            </a:lvl1pPr>
            <a:lvl2pPr marL="378013" indent="0">
              <a:buNone/>
              <a:defRPr sz="1488">
                <a:solidFill>
                  <a:schemeClr val="tx1">
                    <a:tint val="75000"/>
                  </a:schemeClr>
                </a:solidFill>
              </a:defRPr>
            </a:lvl2pPr>
            <a:lvl3pPr marL="756026" indent="0">
              <a:buNone/>
              <a:defRPr sz="1488">
                <a:solidFill>
                  <a:schemeClr val="tx1">
                    <a:tint val="75000"/>
                  </a:schemeClr>
                </a:solidFill>
              </a:defRPr>
            </a:lvl3pPr>
            <a:lvl4pPr marL="1134039" indent="0">
              <a:buNone/>
              <a:defRPr sz="1323">
                <a:solidFill>
                  <a:schemeClr val="tx1">
                    <a:tint val="75000"/>
                  </a:schemeClr>
                </a:solidFill>
              </a:defRPr>
            </a:lvl4pPr>
            <a:lvl5pPr marL="1512052" indent="0">
              <a:buNone/>
              <a:defRPr sz="1323">
                <a:solidFill>
                  <a:schemeClr val="tx1">
                    <a:tint val="75000"/>
                  </a:schemeClr>
                </a:solidFill>
              </a:defRPr>
            </a:lvl5pPr>
            <a:lvl6pPr marL="1890065" indent="0">
              <a:buNone/>
              <a:defRPr sz="1323">
                <a:solidFill>
                  <a:schemeClr val="tx1">
                    <a:tint val="75000"/>
                  </a:schemeClr>
                </a:solidFill>
              </a:defRPr>
            </a:lvl6pPr>
            <a:lvl7pPr marL="2268078" indent="0">
              <a:buNone/>
              <a:defRPr sz="1323">
                <a:solidFill>
                  <a:schemeClr val="tx1">
                    <a:tint val="75000"/>
                  </a:schemeClr>
                </a:solidFill>
              </a:defRPr>
            </a:lvl7pPr>
            <a:lvl8pPr marL="2646091" indent="0">
              <a:buNone/>
              <a:defRPr sz="1323">
                <a:solidFill>
                  <a:schemeClr val="tx1">
                    <a:tint val="75000"/>
                  </a:schemeClr>
                </a:solidFill>
              </a:defRPr>
            </a:lvl8pPr>
            <a:lvl9pPr marL="3024104" indent="0">
              <a:buNone/>
              <a:defRPr sz="132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15" name="Straight Connector 14"/>
          <p:cNvCxnSpPr/>
          <p:nvPr/>
        </p:nvCxnSpPr>
        <p:spPr>
          <a:xfrm>
            <a:off x="1202398" y="3146159"/>
            <a:ext cx="71358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9682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98246" y="665525"/>
            <a:ext cx="7942159" cy="875888"/>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96687" y="1662699"/>
            <a:ext cx="3840718" cy="285147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303053" y="1668044"/>
            <a:ext cx="3840718" cy="284562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35" name="Straight Connector 34"/>
          <p:cNvCxnSpPr/>
          <p:nvPr/>
        </p:nvCxnSpPr>
        <p:spPr>
          <a:xfrm>
            <a:off x="1202115" y="1527268"/>
            <a:ext cx="794371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87069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96571" y="664924"/>
            <a:ext cx="7943834" cy="8734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96571" y="1669868"/>
            <a:ext cx="3840718" cy="663088"/>
          </a:xfrm>
        </p:spPr>
        <p:txBody>
          <a:bodyPr anchor="b">
            <a:normAutofit/>
          </a:bodyPr>
          <a:lstStyle>
            <a:lvl1pPr marL="0" indent="0">
              <a:lnSpc>
                <a:spcPct val="100000"/>
              </a:lnSpc>
              <a:buNone/>
              <a:defRPr sz="1819" b="0" cap="all" baseline="0">
                <a:solidFill>
                  <a:schemeClr val="accent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4" name="Content Placeholder 3"/>
          <p:cNvSpPr>
            <a:spLocks noGrp="1"/>
          </p:cNvSpPr>
          <p:nvPr>
            <p:ph sz="half" idx="2"/>
          </p:nvPr>
        </p:nvSpPr>
        <p:spPr>
          <a:xfrm>
            <a:off x="1196571" y="2335253"/>
            <a:ext cx="3840718" cy="218657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301888" y="1672724"/>
            <a:ext cx="3840718" cy="663331"/>
          </a:xfrm>
        </p:spPr>
        <p:txBody>
          <a:bodyPr anchor="b">
            <a:normAutofit/>
          </a:bodyPr>
          <a:lstStyle>
            <a:lvl1pPr marL="0" indent="0">
              <a:lnSpc>
                <a:spcPct val="100000"/>
              </a:lnSpc>
              <a:buNone/>
              <a:defRPr sz="1819" b="0" cap="all" baseline="0">
                <a:solidFill>
                  <a:schemeClr val="accent1"/>
                </a:solidFill>
              </a:defRPr>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6" name="Content Placeholder 5"/>
          <p:cNvSpPr>
            <a:spLocks noGrp="1"/>
          </p:cNvSpPr>
          <p:nvPr>
            <p:ph sz="quarter" idx="4"/>
          </p:nvPr>
        </p:nvSpPr>
        <p:spPr>
          <a:xfrm>
            <a:off x="5301888" y="2332956"/>
            <a:ext cx="3840718" cy="218071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29" name="Straight Connector 28"/>
          <p:cNvCxnSpPr/>
          <p:nvPr/>
        </p:nvCxnSpPr>
        <p:spPr>
          <a:xfrm>
            <a:off x="1202115" y="1527268"/>
            <a:ext cx="794371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08350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25" name="Straight Connector 24"/>
          <p:cNvCxnSpPr/>
          <p:nvPr/>
        </p:nvCxnSpPr>
        <p:spPr>
          <a:xfrm>
            <a:off x="1202115" y="1527268"/>
            <a:ext cx="794371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92473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58405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94488" y="660633"/>
            <a:ext cx="2706273" cy="1858033"/>
          </a:xfrm>
        </p:spPr>
        <p:txBody>
          <a:bodyPr anchor="b">
            <a:normAutofit/>
          </a:bodyPr>
          <a:lstStyle>
            <a:lvl1pPr algn="l">
              <a:defRPr sz="1984"/>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70258" y="660633"/>
            <a:ext cx="4971248" cy="3852159"/>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94487" y="2650466"/>
            <a:ext cx="2707856" cy="1858913"/>
          </a:xfrm>
        </p:spPr>
        <p:txBody>
          <a:bodyPr/>
          <a:lstStyle>
            <a:lvl1pPr marL="0" indent="0" algn="l">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17" name="Straight Connector 16"/>
          <p:cNvCxnSpPr/>
          <p:nvPr/>
        </p:nvCxnSpPr>
        <p:spPr>
          <a:xfrm>
            <a:off x="1197471" y="2650466"/>
            <a:ext cx="270328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3037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6182475" y="398683"/>
            <a:ext cx="3368917" cy="4257544"/>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99890" y="933940"/>
            <a:ext cx="4574256" cy="1513622"/>
          </a:xfrm>
        </p:spPr>
        <p:txBody>
          <a:bodyPr anchor="b">
            <a:normAutofit/>
          </a:bodyPr>
          <a:lstStyle>
            <a:lvl1pPr>
              <a:defRPr sz="2646"/>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17431" y="928176"/>
            <a:ext cx="2307804" cy="3196880"/>
          </a:xfrm>
          <a:solidFill>
            <a:schemeClr val="bg1">
              <a:lumMod val="85000"/>
            </a:schemeClr>
          </a:solidFill>
          <a:ln w="9525" cap="sq">
            <a:noFill/>
            <a:miter lim="800000"/>
          </a:ln>
          <a:effectLst/>
        </p:spPr>
        <p:txBody>
          <a:bodyPr anchor="t"/>
          <a:lstStyle>
            <a:lvl1pPr marL="0" indent="0" algn="ctr">
              <a:buNone/>
              <a:defRPr sz="2646"/>
            </a:lvl1pPr>
            <a:lvl2pPr marL="378013" indent="0">
              <a:buNone/>
              <a:defRPr sz="2315"/>
            </a:lvl2pPr>
            <a:lvl3pPr marL="756026" indent="0">
              <a:buNone/>
              <a:defRPr sz="1984"/>
            </a:lvl3pPr>
            <a:lvl4pPr marL="1134039" indent="0">
              <a:buNone/>
              <a:defRPr sz="1654"/>
            </a:lvl4pPr>
            <a:lvl5pPr marL="1512052" indent="0">
              <a:buNone/>
              <a:defRPr sz="1654"/>
            </a:lvl5pPr>
            <a:lvl6pPr marL="1890065" indent="0">
              <a:buNone/>
              <a:defRPr sz="1654"/>
            </a:lvl6pPr>
            <a:lvl7pPr marL="2268078" indent="0">
              <a:buNone/>
              <a:defRPr sz="1654"/>
            </a:lvl7pPr>
            <a:lvl8pPr marL="2646091" indent="0">
              <a:buNone/>
              <a:defRPr sz="1654"/>
            </a:lvl8pPr>
            <a:lvl9pPr marL="3024104" indent="0">
              <a:buNone/>
              <a:defRPr sz="1654"/>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99165" y="2601269"/>
            <a:ext cx="4567704" cy="1656798"/>
          </a:xfrm>
        </p:spPr>
        <p:txBody>
          <a:bodyPr>
            <a:normAutofit/>
          </a:bodyPr>
          <a:lstStyle>
            <a:lvl1pPr marL="0" indent="0" algn="l">
              <a:buNone/>
              <a:defRPr sz="1488"/>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s-ES"/>
              <a:t>Haga clic para modificar los estilos de texto del patrón</a:t>
            </a:r>
          </a:p>
        </p:txBody>
      </p:sp>
      <p:sp>
        <p:nvSpPr>
          <p:cNvPr id="5" name="Date Placeholder 4"/>
          <p:cNvSpPr>
            <a:spLocks noGrp="1"/>
          </p:cNvSpPr>
          <p:nvPr>
            <p:ph type="dt" sz="half" idx="10"/>
          </p:nvPr>
        </p:nvSpPr>
        <p:spPr>
          <a:xfrm>
            <a:off x="1196729" y="4522761"/>
            <a:ext cx="4570140" cy="264694"/>
          </a:xfrm>
        </p:spPr>
        <p:txBody>
          <a:bodyPr/>
          <a:lstStyle>
            <a:lvl1pPr algn="l">
              <a:defRPr/>
            </a:lvl1pPr>
          </a:lstStyle>
          <a:p>
            <a:fld id="{48A87A34-81AB-432B-8DAE-1953F412C126}" type="datetimeFigureOut">
              <a:rPr lang="en-US" smtClean="0"/>
              <a:pPr/>
              <a:t>9/1/2021</a:t>
            </a:fld>
            <a:endParaRPr lang="en-US" dirty="0"/>
          </a:p>
        </p:txBody>
      </p:sp>
      <p:sp>
        <p:nvSpPr>
          <p:cNvPr id="6" name="Footer Placeholder 5"/>
          <p:cNvSpPr>
            <a:spLocks noGrp="1"/>
          </p:cNvSpPr>
          <p:nvPr>
            <p:ph type="ftr" sz="quarter" idx="11"/>
          </p:nvPr>
        </p:nvSpPr>
        <p:spPr>
          <a:xfrm>
            <a:off x="1196729" y="263469"/>
            <a:ext cx="4581429" cy="265362"/>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31" name="Straight Connector 30"/>
          <p:cNvCxnSpPr/>
          <p:nvPr/>
        </p:nvCxnSpPr>
        <p:spPr>
          <a:xfrm>
            <a:off x="1196729" y="2599296"/>
            <a:ext cx="457014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8343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26" name="Straight Connector 25"/>
          <p:cNvCxnSpPr/>
          <p:nvPr/>
        </p:nvCxnSpPr>
        <p:spPr>
          <a:xfrm>
            <a:off x="1202115" y="1527268"/>
            <a:ext cx="794371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5887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04473" y="660633"/>
            <a:ext cx="1335933" cy="3853038"/>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94488" y="660633"/>
            <a:ext cx="6473056" cy="38530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15" name="Straight Connector 14"/>
          <p:cNvCxnSpPr/>
          <p:nvPr/>
        </p:nvCxnSpPr>
        <p:spPr>
          <a:xfrm>
            <a:off x="7804473" y="660633"/>
            <a:ext cx="0" cy="385303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8660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016367" y="543429"/>
            <a:ext cx="8047891" cy="2358791"/>
          </a:xfrm>
        </p:spPr>
        <p:txBody>
          <a:bodyPr anchor="b">
            <a:normAutofit/>
          </a:bodyPr>
          <a:lstStyle>
            <a:lvl1pPr>
              <a:defRPr sz="2811"/>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16367" y="2978352"/>
            <a:ext cx="8047891" cy="1240432"/>
          </a:xfrm>
        </p:spPr>
        <p:txBody>
          <a:bodyPr/>
          <a:lstStyle>
            <a:lvl1pPr marL="0" indent="0" algn="ctr">
              <a:buNone/>
              <a:defRPr sz="1984">
                <a:solidFill>
                  <a:schemeClr val="tx1">
                    <a:tint val="75000"/>
                  </a:schemeClr>
                </a:solidFill>
              </a:defRPr>
            </a:lvl1pPr>
            <a:lvl2pPr marL="378013" indent="0">
              <a:buNone/>
              <a:defRPr sz="1654">
                <a:solidFill>
                  <a:schemeClr val="tx1">
                    <a:tint val="75000"/>
                  </a:schemeClr>
                </a:solidFill>
              </a:defRPr>
            </a:lvl2pPr>
            <a:lvl3pPr marL="756026" indent="0">
              <a:buNone/>
              <a:defRPr sz="1488">
                <a:solidFill>
                  <a:schemeClr val="tx1">
                    <a:tint val="75000"/>
                  </a:schemeClr>
                </a:solidFill>
              </a:defRPr>
            </a:lvl3pPr>
            <a:lvl4pPr marL="1134039" indent="0">
              <a:buNone/>
              <a:defRPr sz="1323">
                <a:solidFill>
                  <a:schemeClr val="tx1">
                    <a:tint val="75000"/>
                  </a:schemeClr>
                </a:solidFill>
              </a:defRPr>
            </a:lvl4pPr>
            <a:lvl5pPr marL="1512052" indent="0">
              <a:buNone/>
              <a:defRPr sz="1323">
                <a:solidFill>
                  <a:schemeClr val="tx1">
                    <a:tint val="75000"/>
                  </a:schemeClr>
                </a:solidFill>
              </a:defRPr>
            </a:lvl5pPr>
            <a:lvl6pPr marL="1890065" indent="0">
              <a:buNone/>
              <a:defRPr sz="1323">
                <a:solidFill>
                  <a:schemeClr val="tx1">
                    <a:tint val="75000"/>
                  </a:schemeClr>
                </a:solidFill>
              </a:defRPr>
            </a:lvl6pPr>
            <a:lvl7pPr marL="2268078" indent="0">
              <a:buNone/>
              <a:defRPr sz="1323">
                <a:solidFill>
                  <a:schemeClr val="tx1">
                    <a:tint val="75000"/>
                  </a:schemeClr>
                </a:solidFill>
              </a:defRPr>
            </a:lvl7pPr>
            <a:lvl8pPr marL="2646091" indent="0">
              <a:buNone/>
              <a:defRPr sz="1323">
                <a:solidFill>
                  <a:schemeClr val="tx1">
                    <a:tint val="75000"/>
                  </a:schemeClr>
                </a:solidFill>
              </a:defRPr>
            </a:lvl8pPr>
            <a:lvl9pPr marL="3024104" indent="0">
              <a:buNone/>
              <a:defRPr sz="1323">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6DFF08F-DC6B-4601-B491-B0F83F6DD2DA}" type="datetimeFigureOut">
              <a:rPr lang="en-US" smtClean="0"/>
              <a:pPr/>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89736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755547" y="504049"/>
            <a:ext cx="8560727" cy="109667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755547" y="1726731"/>
            <a:ext cx="4221761" cy="30617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104311" y="1726731"/>
            <a:ext cx="4211963" cy="306173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04008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755547" y="504049"/>
            <a:ext cx="8560727" cy="1096044"/>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44070" y="1726731"/>
            <a:ext cx="4034234" cy="681253"/>
          </a:xfrm>
        </p:spPr>
        <p:txBody>
          <a:bodyPr anchor="b"/>
          <a:lstStyle>
            <a:lvl1pPr marL="0" indent="0">
              <a:lnSpc>
                <a:spcPct val="100000"/>
              </a:lnSpc>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4" name="Content Placeholder 3"/>
          <p:cNvSpPr>
            <a:spLocks noGrp="1"/>
          </p:cNvSpPr>
          <p:nvPr>
            <p:ph sz="half" idx="2"/>
          </p:nvPr>
        </p:nvSpPr>
        <p:spPr>
          <a:xfrm>
            <a:off x="755546" y="2407984"/>
            <a:ext cx="4222757" cy="238048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293323" y="1726731"/>
            <a:ext cx="4022952" cy="681253"/>
          </a:xfrm>
        </p:spPr>
        <p:txBody>
          <a:bodyPr anchor="b"/>
          <a:lstStyle>
            <a:lvl1pPr marL="0" indent="0">
              <a:lnSpc>
                <a:spcPct val="100000"/>
              </a:lnSpc>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s-ES"/>
              <a:t>Haga clic para modificar los estilos de texto del patrón</a:t>
            </a:r>
          </a:p>
        </p:txBody>
      </p:sp>
      <p:sp>
        <p:nvSpPr>
          <p:cNvPr id="6" name="Content Placeholder 5"/>
          <p:cNvSpPr>
            <a:spLocks noGrp="1"/>
          </p:cNvSpPr>
          <p:nvPr>
            <p:ph sz="quarter" idx="4"/>
          </p:nvPr>
        </p:nvSpPr>
        <p:spPr>
          <a:xfrm>
            <a:off x="5103317" y="2407984"/>
            <a:ext cx="4212958" cy="238048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9/1/2021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479453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9/1/2021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724679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9/1/2021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519307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58385" y="504049"/>
            <a:ext cx="3251264" cy="1953189"/>
          </a:xfrm>
        </p:spPr>
        <p:txBody>
          <a:bodyPr anchor="b">
            <a:normAutofit/>
          </a:bodyPr>
          <a:lstStyle>
            <a:lvl1pPr>
              <a:defRPr sz="2315"/>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98660" y="504049"/>
            <a:ext cx="5117614" cy="428441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58385" y="2457239"/>
            <a:ext cx="3251264" cy="2331225"/>
          </a:xfrm>
        </p:spPr>
        <p:txBody>
          <a:bodyPr/>
          <a:lstStyle>
            <a:lvl1pPr marL="0" indent="0" algn="ctr">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DFF08F-DC6B-4601-B491-B0F83F6DD2DA}" type="datetimeFigureOut">
              <a:rPr lang="en-US" smtClean="0"/>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62830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58385" y="504049"/>
            <a:ext cx="4902872" cy="1953189"/>
          </a:xfrm>
        </p:spPr>
        <p:txBody>
          <a:bodyPr anchor="b">
            <a:normAutofit/>
          </a:bodyPr>
          <a:lstStyle>
            <a:lvl1pPr>
              <a:defRPr sz="2646"/>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138998" y="627482"/>
            <a:ext cx="2691603" cy="403754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646"/>
            </a:lvl1pPr>
            <a:lvl2pPr marL="378013" indent="0">
              <a:buNone/>
              <a:defRPr sz="2315"/>
            </a:lvl2pPr>
            <a:lvl3pPr marL="756026" indent="0">
              <a:buNone/>
              <a:defRPr sz="1984"/>
            </a:lvl3pPr>
            <a:lvl4pPr marL="1134039" indent="0">
              <a:buNone/>
              <a:defRPr sz="1654"/>
            </a:lvl4pPr>
            <a:lvl5pPr marL="1512052" indent="0">
              <a:buNone/>
              <a:defRPr sz="1654"/>
            </a:lvl5pPr>
            <a:lvl6pPr marL="1890065" indent="0">
              <a:buNone/>
              <a:defRPr sz="1654"/>
            </a:lvl6pPr>
            <a:lvl7pPr marL="2268078" indent="0">
              <a:buNone/>
              <a:defRPr sz="1654"/>
            </a:lvl7pPr>
            <a:lvl8pPr marL="2646091" indent="0">
              <a:buNone/>
              <a:defRPr sz="1654"/>
            </a:lvl8pPr>
            <a:lvl9pPr marL="3024104" indent="0">
              <a:buNone/>
              <a:defRPr sz="1654"/>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55546" y="2457238"/>
            <a:ext cx="4907153" cy="2331226"/>
          </a:xfrm>
        </p:spPr>
        <p:txBody>
          <a:bodyPr>
            <a:normAutofit/>
          </a:bodyPr>
          <a:lstStyle>
            <a:lvl1pPr marL="0" indent="0" algn="ctr">
              <a:buNone/>
              <a:defRPr sz="1488"/>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6DFF08F-DC6B-4601-B491-B0F83F6DD2DA}" type="datetimeFigureOut">
              <a:rPr lang="en-US" smtClean="0"/>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76275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5547" y="504049"/>
            <a:ext cx="8560727" cy="109667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755546" y="1733134"/>
            <a:ext cx="8560728" cy="305533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348955" y="4864597"/>
            <a:ext cx="2268141" cy="301904"/>
          </a:xfrm>
          <a:prstGeom prst="rect">
            <a:avLst/>
          </a:prstGeom>
        </p:spPr>
        <p:txBody>
          <a:bodyPr vert="horz" lIns="91440" tIns="45720" rIns="91440" bIns="45720" rtlCol="0" anchor="ctr"/>
          <a:lstStyle>
            <a:lvl1pPr algn="r">
              <a:defRPr sz="827">
                <a:solidFill>
                  <a:schemeClr val="tx1">
                    <a:tint val="75000"/>
                  </a:schemeClr>
                </a:solidFill>
              </a:defRPr>
            </a:lvl1pPr>
          </a:lstStyle>
          <a:p>
            <a:fld id="{48A87A34-81AB-432B-8DAE-1953F412C126}" type="datetimeFigureOut">
              <a:rPr lang="en-US" dirty="0"/>
              <a:pPr/>
              <a:t>9/1/2021</a:t>
            </a:fld>
            <a:endParaRPr lang="en-US" dirty="0"/>
          </a:p>
        </p:txBody>
      </p:sp>
      <p:sp>
        <p:nvSpPr>
          <p:cNvPr id="5" name="Footer Placeholder 4"/>
          <p:cNvSpPr>
            <a:spLocks noGrp="1"/>
          </p:cNvSpPr>
          <p:nvPr>
            <p:ph type="ftr" sz="quarter" idx="3"/>
          </p:nvPr>
        </p:nvSpPr>
        <p:spPr>
          <a:xfrm>
            <a:off x="755546" y="4864597"/>
            <a:ext cx="5517278" cy="301904"/>
          </a:xfrm>
          <a:prstGeom prst="rect">
            <a:avLst/>
          </a:prstGeom>
        </p:spPr>
        <p:txBody>
          <a:bodyPr vert="horz" lIns="91440" tIns="45720" rIns="91440" bIns="45720" rtlCol="0" anchor="ctr"/>
          <a:lstStyle>
            <a:lvl1pPr algn="l">
              <a:defRPr sz="82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93226" y="4864597"/>
            <a:ext cx="623048" cy="301904"/>
          </a:xfrm>
          <a:prstGeom prst="rect">
            <a:avLst/>
          </a:prstGeom>
        </p:spPr>
        <p:txBody>
          <a:bodyPr vert="horz" lIns="91440" tIns="45720" rIns="91440" bIns="45720" rtlCol="0" anchor="ctr"/>
          <a:lstStyle>
            <a:lvl1pPr algn="r">
              <a:defRPr sz="827">
                <a:solidFill>
                  <a:schemeClr val="tx1">
                    <a:tint val="75000"/>
                  </a:schemeClr>
                </a:solidFill>
              </a:defRPr>
            </a:lvl1pPr>
          </a:lstStyle>
          <a:p>
            <a:fld id="{6D22F896-40B5-4ADD-8801-0D06FADFA095}" type="slidenum">
              <a:rPr lang="en-US" dirty="0"/>
              <a:pPr/>
              <a:t>‹Nº›</a:t>
            </a:fld>
            <a:endParaRPr lang="en-US" dirty="0"/>
          </a:p>
        </p:txBody>
      </p:sp>
    </p:spTree>
    <p:extLst>
      <p:ext uri="{BB962C8B-B14F-4D97-AF65-F5344CB8AC3E}">
        <p14:creationId xmlns:p14="http://schemas.microsoft.com/office/powerpoint/2010/main" val="13378742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txStyles>
    <p:titleStyle>
      <a:lvl1pPr algn="ctr" defTabSz="756026" rtl="0" eaLnBrk="1" latinLnBrk="0" hangingPunct="1">
        <a:lnSpc>
          <a:spcPct val="90000"/>
        </a:lnSpc>
        <a:spcBef>
          <a:spcPct val="0"/>
        </a:spcBef>
        <a:buNone/>
        <a:defRPr sz="2811"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89006" indent="-189006" algn="l" defTabSz="756026" rtl="0" eaLnBrk="1" latinLnBrk="0" hangingPunct="1">
        <a:lnSpc>
          <a:spcPct val="120000"/>
        </a:lnSpc>
        <a:spcBef>
          <a:spcPts val="827"/>
        </a:spcBef>
        <a:buFont typeface="Arial" panose="020B0604020202020204" pitchFamily="34" charset="0"/>
        <a:buChar char="•"/>
        <a:defRPr sz="1654" kern="1200">
          <a:solidFill>
            <a:schemeClr val="tx1"/>
          </a:solidFill>
          <a:effectLst>
            <a:outerShdw blurRad="50800" dist="38100" dir="2700000" algn="tl" rotWithShape="0">
              <a:srgbClr val="000000">
                <a:alpha val="48000"/>
              </a:srgbClr>
            </a:outerShdw>
          </a:effectLst>
          <a:latin typeface="+mn-lt"/>
          <a:ea typeface="+mn-ea"/>
          <a:cs typeface="+mn-cs"/>
        </a:defRPr>
      </a:lvl1pPr>
      <a:lvl2pPr marL="567019" indent="-189006" algn="l" defTabSz="756026" rtl="0" eaLnBrk="1" latinLnBrk="0" hangingPunct="1">
        <a:lnSpc>
          <a:spcPct val="120000"/>
        </a:lnSpc>
        <a:spcBef>
          <a:spcPts val="413"/>
        </a:spcBef>
        <a:buFont typeface="Arial" panose="020B0604020202020204" pitchFamily="34" charset="0"/>
        <a:buChar char="•"/>
        <a:defRPr sz="1488" kern="1200">
          <a:solidFill>
            <a:schemeClr val="tx1"/>
          </a:solidFill>
          <a:effectLst>
            <a:outerShdw blurRad="50800" dist="38100" dir="2700000" algn="tl" rotWithShape="0">
              <a:srgbClr val="000000">
                <a:alpha val="48000"/>
              </a:srgbClr>
            </a:outerShdw>
          </a:effectLst>
          <a:latin typeface="+mn-lt"/>
          <a:ea typeface="+mn-ea"/>
          <a:cs typeface="+mn-cs"/>
        </a:defRPr>
      </a:lvl2pPr>
      <a:lvl3pPr marL="945032" indent="-189006" algn="l" defTabSz="756026" rtl="0" eaLnBrk="1" latinLnBrk="0" hangingPunct="1">
        <a:lnSpc>
          <a:spcPct val="120000"/>
        </a:lnSpc>
        <a:spcBef>
          <a:spcPts val="413"/>
        </a:spcBef>
        <a:buFont typeface="Arial" panose="020B0604020202020204" pitchFamily="34" charset="0"/>
        <a:buChar char="•"/>
        <a:defRPr sz="1323" kern="1200">
          <a:solidFill>
            <a:schemeClr val="tx1"/>
          </a:solidFill>
          <a:effectLst>
            <a:outerShdw blurRad="50800" dist="38100" dir="2700000" algn="tl" rotWithShape="0">
              <a:srgbClr val="000000">
                <a:alpha val="48000"/>
              </a:srgbClr>
            </a:outerShdw>
          </a:effectLst>
          <a:latin typeface="+mn-lt"/>
          <a:ea typeface="+mn-ea"/>
          <a:cs typeface="+mn-cs"/>
        </a:defRPr>
      </a:lvl3pPr>
      <a:lvl4pPr marL="1323045" indent="-189006" algn="l" defTabSz="756026" rtl="0" eaLnBrk="1" latinLnBrk="0" hangingPunct="1">
        <a:lnSpc>
          <a:spcPct val="120000"/>
        </a:lnSpc>
        <a:spcBef>
          <a:spcPts val="413"/>
        </a:spcBef>
        <a:buFont typeface="Arial" panose="020B0604020202020204" pitchFamily="34" charset="0"/>
        <a:buChar char="•"/>
        <a:defRPr sz="1158" kern="1200">
          <a:solidFill>
            <a:schemeClr val="tx1"/>
          </a:solidFill>
          <a:effectLst>
            <a:outerShdw blurRad="50800" dist="38100" dir="2700000" algn="tl" rotWithShape="0">
              <a:srgbClr val="000000">
                <a:alpha val="48000"/>
              </a:srgbClr>
            </a:outerShdw>
          </a:effectLst>
          <a:latin typeface="+mn-lt"/>
          <a:ea typeface="+mn-ea"/>
          <a:cs typeface="+mn-cs"/>
        </a:defRPr>
      </a:lvl4pPr>
      <a:lvl5pPr marL="1701058" indent="-189006" algn="l" defTabSz="756026" rtl="0" eaLnBrk="1" latinLnBrk="0" hangingPunct="1">
        <a:lnSpc>
          <a:spcPct val="120000"/>
        </a:lnSpc>
        <a:spcBef>
          <a:spcPts val="413"/>
        </a:spcBef>
        <a:buFont typeface="Arial" panose="020B0604020202020204" pitchFamily="34" charset="0"/>
        <a:buChar char="•"/>
        <a:defRPr sz="992" kern="1200">
          <a:solidFill>
            <a:schemeClr val="tx1"/>
          </a:solidFill>
          <a:effectLst>
            <a:outerShdw blurRad="50800" dist="38100" dir="2700000" algn="tl" rotWithShape="0">
              <a:srgbClr val="000000">
                <a:alpha val="48000"/>
              </a:srgbClr>
            </a:outerShdw>
          </a:effectLst>
          <a:latin typeface="+mn-lt"/>
          <a:ea typeface="+mn-ea"/>
          <a:cs typeface="+mn-cs"/>
        </a:defRPr>
      </a:lvl5pPr>
      <a:lvl6pPr marL="2079071" indent="-189006" algn="l" defTabSz="756026" rtl="0" eaLnBrk="1" latinLnBrk="0" hangingPunct="1">
        <a:lnSpc>
          <a:spcPct val="120000"/>
        </a:lnSpc>
        <a:spcBef>
          <a:spcPts val="413"/>
        </a:spcBef>
        <a:buFont typeface="Arial" panose="020B0604020202020204" pitchFamily="34" charset="0"/>
        <a:buChar char="•"/>
        <a:defRPr sz="992" kern="1200">
          <a:solidFill>
            <a:schemeClr val="tx1"/>
          </a:solidFill>
          <a:effectLst>
            <a:outerShdw blurRad="50800" dist="38100" dir="2700000" algn="tl" rotWithShape="0">
              <a:srgbClr val="000000">
                <a:alpha val="48000"/>
              </a:srgbClr>
            </a:outerShdw>
          </a:effectLst>
          <a:latin typeface="+mn-lt"/>
          <a:ea typeface="+mn-ea"/>
          <a:cs typeface="+mn-cs"/>
        </a:defRPr>
      </a:lvl6pPr>
      <a:lvl7pPr marL="2457084" indent="-189006" algn="l" defTabSz="756026" rtl="0" eaLnBrk="1" latinLnBrk="0" hangingPunct="1">
        <a:lnSpc>
          <a:spcPct val="120000"/>
        </a:lnSpc>
        <a:spcBef>
          <a:spcPts val="413"/>
        </a:spcBef>
        <a:buFont typeface="Arial" panose="020B0604020202020204" pitchFamily="34" charset="0"/>
        <a:buChar char="•"/>
        <a:defRPr sz="992" kern="1200">
          <a:solidFill>
            <a:schemeClr val="tx1"/>
          </a:solidFill>
          <a:effectLst>
            <a:outerShdw blurRad="50800" dist="38100" dir="2700000" algn="tl" rotWithShape="0">
              <a:srgbClr val="000000">
                <a:alpha val="48000"/>
              </a:srgbClr>
            </a:outerShdw>
          </a:effectLst>
          <a:latin typeface="+mn-lt"/>
          <a:ea typeface="+mn-ea"/>
          <a:cs typeface="+mn-cs"/>
        </a:defRPr>
      </a:lvl7pPr>
      <a:lvl8pPr marL="2835097" indent="-189006" algn="l" defTabSz="756026" rtl="0" eaLnBrk="1" latinLnBrk="0" hangingPunct="1">
        <a:lnSpc>
          <a:spcPct val="120000"/>
        </a:lnSpc>
        <a:spcBef>
          <a:spcPts val="413"/>
        </a:spcBef>
        <a:buFont typeface="Arial" panose="020B0604020202020204" pitchFamily="34" charset="0"/>
        <a:buChar char="•"/>
        <a:defRPr sz="992" kern="1200">
          <a:solidFill>
            <a:schemeClr val="tx1"/>
          </a:solidFill>
          <a:effectLst>
            <a:outerShdw blurRad="50800" dist="38100" dir="2700000" algn="tl" rotWithShape="0">
              <a:srgbClr val="000000">
                <a:alpha val="48000"/>
              </a:srgbClr>
            </a:outerShdw>
          </a:effectLst>
          <a:latin typeface="+mn-lt"/>
          <a:ea typeface="+mn-ea"/>
          <a:cs typeface="+mn-cs"/>
        </a:defRPr>
      </a:lvl8pPr>
      <a:lvl9pPr marL="3213110" indent="-189006" algn="l" defTabSz="756026" rtl="0" eaLnBrk="1" latinLnBrk="0" hangingPunct="1">
        <a:lnSpc>
          <a:spcPct val="120000"/>
        </a:lnSpc>
        <a:spcBef>
          <a:spcPts val="413"/>
        </a:spcBef>
        <a:buFont typeface="Arial" panose="020B0604020202020204" pitchFamily="34" charset="0"/>
        <a:buChar char="•"/>
        <a:defRPr sz="992"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756026" rtl="0" eaLnBrk="1" latinLnBrk="0" hangingPunct="1">
        <a:defRPr sz="1488" kern="1200">
          <a:solidFill>
            <a:schemeClr val="tx1"/>
          </a:solidFill>
          <a:latin typeface="+mn-lt"/>
          <a:ea typeface="+mn-ea"/>
          <a:cs typeface="+mn-cs"/>
        </a:defRPr>
      </a:lvl1pPr>
      <a:lvl2pPr marL="378013" algn="l" defTabSz="756026" rtl="0" eaLnBrk="1" latinLnBrk="0" hangingPunct="1">
        <a:defRPr sz="1488" kern="1200">
          <a:solidFill>
            <a:schemeClr val="tx1"/>
          </a:solidFill>
          <a:latin typeface="+mn-lt"/>
          <a:ea typeface="+mn-ea"/>
          <a:cs typeface="+mn-cs"/>
        </a:defRPr>
      </a:lvl2pPr>
      <a:lvl3pPr marL="756026" algn="l" defTabSz="756026" rtl="0" eaLnBrk="1" latinLnBrk="0" hangingPunct="1">
        <a:defRPr sz="1488" kern="1200">
          <a:solidFill>
            <a:schemeClr val="tx1"/>
          </a:solidFill>
          <a:latin typeface="+mn-lt"/>
          <a:ea typeface="+mn-ea"/>
          <a:cs typeface="+mn-cs"/>
        </a:defRPr>
      </a:lvl3pPr>
      <a:lvl4pPr marL="1134039" algn="l" defTabSz="756026" rtl="0" eaLnBrk="1" latinLnBrk="0" hangingPunct="1">
        <a:defRPr sz="1488" kern="1200">
          <a:solidFill>
            <a:schemeClr val="tx1"/>
          </a:solidFill>
          <a:latin typeface="+mn-lt"/>
          <a:ea typeface="+mn-ea"/>
          <a:cs typeface="+mn-cs"/>
        </a:defRPr>
      </a:lvl4pPr>
      <a:lvl5pPr marL="1512052" algn="l" defTabSz="756026" rtl="0" eaLnBrk="1" latinLnBrk="0" hangingPunct="1">
        <a:defRPr sz="1488" kern="1200">
          <a:solidFill>
            <a:schemeClr val="tx1"/>
          </a:solidFill>
          <a:latin typeface="+mn-lt"/>
          <a:ea typeface="+mn-ea"/>
          <a:cs typeface="+mn-cs"/>
        </a:defRPr>
      </a:lvl5pPr>
      <a:lvl6pPr marL="1890065" algn="l" defTabSz="756026" rtl="0" eaLnBrk="1" latinLnBrk="0" hangingPunct="1">
        <a:defRPr sz="1488" kern="1200">
          <a:solidFill>
            <a:schemeClr val="tx1"/>
          </a:solidFill>
          <a:latin typeface="+mn-lt"/>
          <a:ea typeface="+mn-ea"/>
          <a:cs typeface="+mn-cs"/>
        </a:defRPr>
      </a:lvl6pPr>
      <a:lvl7pPr marL="2268078" algn="l" defTabSz="756026" rtl="0" eaLnBrk="1" latinLnBrk="0" hangingPunct="1">
        <a:defRPr sz="1488" kern="1200">
          <a:solidFill>
            <a:schemeClr val="tx1"/>
          </a:solidFill>
          <a:latin typeface="+mn-lt"/>
          <a:ea typeface="+mn-ea"/>
          <a:cs typeface="+mn-cs"/>
        </a:defRPr>
      </a:lvl7pPr>
      <a:lvl8pPr marL="2646091" algn="l" defTabSz="756026" rtl="0" eaLnBrk="1" latinLnBrk="0" hangingPunct="1">
        <a:defRPr sz="1488" kern="1200">
          <a:solidFill>
            <a:schemeClr val="tx1"/>
          </a:solidFill>
          <a:latin typeface="+mn-lt"/>
          <a:ea typeface="+mn-ea"/>
          <a:cs typeface="+mn-cs"/>
        </a:defRPr>
      </a:lvl8pPr>
      <a:lvl9pPr marL="3024104" algn="l" defTabSz="756026" rtl="0" eaLnBrk="1" latinLnBrk="0" hangingPunct="1">
        <a:defRPr sz="148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669808"/>
            <a:ext cx="10080625" cy="339500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5065691"/>
            <a:ext cx="10080625" cy="614310"/>
          </a:xfrm>
          <a:prstGeom prst="rect">
            <a:avLst/>
          </a:prstGeom>
        </p:spPr>
      </p:pic>
      <p:sp>
        <p:nvSpPr>
          <p:cNvPr id="2" name="Title Placeholder 1"/>
          <p:cNvSpPr>
            <a:spLocks noGrp="1"/>
          </p:cNvSpPr>
          <p:nvPr>
            <p:ph type="title"/>
          </p:nvPr>
        </p:nvSpPr>
        <p:spPr>
          <a:xfrm>
            <a:off x="1200199" y="665218"/>
            <a:ext cx="7940208" cy="86756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00199" y="1666712"/>
            <a:ext cx="7940208" cy="285314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45935" y="273168"/>
            <a:ext cx="2894471" cy="255663"/>
          </a:xfrm>
          <a:prstGeom prst="rect">
            <a:avLst/>
          </a:prstGeom>
        </p:spPr>
        <p:txBody>
          <a:bodyPr vert="horz" lIns="91440" tIns="45720" rIns="91440" bIns="45720" rtlCol="0" anchor="ctr"/>
          <a:lstStyle>
            <a:lvl1pPr algn="r">
              <a:defRPr sz="827">
                <a:solidFill>
                  <a:schemeClr val="tx1">
                    <a:tint val="75000"/>
                  </a:schemeClr>
                </a:solidFill>
              </a:defRPr>
            </a:lvl1pPr>
          </a:lstStyle>
          <a:p>
            <a:fld id="{48A87A34-81AB-432B-8DAE-1953F412C126}" type="datetimeFigureOut">
              <a:rPr lang="en-US" smtClean="0"/>
              <a:pPr/>
              <a:t>9/1/2021</a:t>
            </a:fld>
            <a:endParaRPr lang="en-US" dirty="0"/>
          </a:p>
        </p:txBody>
      </p:sp>
      <p:sp>
        <p:nvSpPr>
          <p:cNvPr id="5" name="Footer Placeholder 4"/>
          <p:cNvSpPr>
            <a:spLocks noGrp="1"/>
          </p:cNvSpPr>
          <p:nvPr>
            <p:ph type="ftr" sz="quarter" idx="3"/>
          </p:nvPr>
        </p:nvSpPr>
        <p:spPr>
          <a:xfrm>
            <a:off x="1200199" y="272289"/>
            <a:ext cx="4910366" cy="255663"/>
          </a:xfrm>
          <a:prstGeom prst="rect">
            <a:avLst/>
          </a:prstGeom>
        </p:spPr>
        <p:txBody>
          <a:bodyPr vert="horz" lIns="91440" tIns="45720" rIns="91440" bIns="45720" rtlCol="0" anchor="ctr"/>
          <a:lstStyle>
            <a:lvl1pPr algn="l">
              <a:defRPr sz="82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96925" y="660633"/>
            <a:ext cx="670569" cy="416384"/>
          </a:xfrm>
          <a:prstGeom prst="rect">
            <a:avLst/>
          </a:prstGeom>
        </p:spPr>
        <p:txBody>
          <a:bodyPr vert="horz" lIns="91440" tIns="45720" rIns="91440" bIns="45720" rtlCol="0" anchor="t"/>
          <a:lstStyle>
            <a:lvl1pPr algn="r">
              <a:defRPr sz="2315">
                <a:solidFill>
                  <a:schemeClr val="accent1"/>
                </a:solidFill>
              </a:defRPr>
            </a:lvl1pPr>
          </a:lstStyle>
          <a:p>
            <a:fld id="{6D22F896-40B5-4ADD-8801-0D06FADFA095}" type="slidenum">
              <a:rPr lang="en-US" smtClean="0"/>
              <a:pPr/>
              <a:t>‹Nº›</a:t>
            </a:fld>
            <a:endParaRPr lang="en-US" dirty="0"/>
          </a:p>
        </p:txBody>
      </p:sp>
      <p:cxnSp>
        <p:nvCxnSpPr>
          <p:cNvPr id="10" name="Straight Connector 9"/>
          <p:cNvCxnSpPr/>
          <p:nvPr/>
        </p:nvCxnSpPr>
        <p:spPr>
          <a:xfrm>
            <a:off x="0" y="5067290"/>
            <a:ext cx="100806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62462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756026" rtl="0" eaLnBrk="1" latinLnBrk="0" hangingPunct="1">
        <a:lnSpc>
          <a:spcPct val="90000"/>
        </a:lnSpc>
        <a:spcBef>
          <a:spcPct val="0"/>
        </a:spcBef>
        <a:buNone/>
        <a:defRPr sz="2646" b="0" i="0" kern="1200" cap="all">
          <a:solidFill>
            <a:schemeClr val="tx1"/>
          </a:solidFill>
          <a:effectLst/>
          <a:latin typeface="+mj-lt"/>
          <a:ea typeface="+mj-ea"/>
          <a:cs typeface="+mj-cs"/>
        </a:defRPr>
      </a:lvl1pPr>
    </p:titleStyle>
    <p:bodyStyle>
      <a:lvl1pPr marL="189006" indent="-189006" algn="l" defTabSz="756026" rtl="0" eaLnBrk="1" latinLnBrk="0" hangingPunct="1">
        <a:lnSpc>
          <a:spcPct val="120000"/>
        </a:lnSpc>
        <a:spcBef>
          <a:spcPts val="827"/>
        </a:spcBef>
        <a:buClr>
          <a:schemeClr val="accent1"/>
        </a:buClr>
        <a:buSzPct val="100000"/>
        <a:buFont typeface="Arial" panose="020B0604020202020204" pitchFamily="34" charset="0"/>
        <a:buChar char="•"/>
        <a:defRPr sz="1654" kern="1200">
          <a:solidFill>
            <a:schemeClr val="tx1"/>
          </a:solidFill>
          <a:effectLst/>
          <a:latin typeface="+mn-lt"/>
          <a:ea typeface="+mn-ea"/>
          <a:cs typeface="+mn-cs"/>
        </a:defRPr>
      </a:lvl1pPr>
      <a:lvl2pPr marL="567019" indent="-189006" algn="l" defTabSz="756026" rtl="0" eaLnBrk="1" latinLnBrk="0" hangingPunct="1">
        <a:lnSpc>
          <a:spcPct val="120000"/>
        </a:lnSpc>
        <a:spcBef>
          <a:spcPts val="413"/>
        </a:spcBef>
        <a:buClr>
          <a:schemeClr val="accent1"/>
        </a:buClr>
        <a:buSzPct val="100000"/>
        <a:buFont typeface="Arial" panose="020B0604020202020204" pitchFamily="34" charset="0"/>
        <a:buChar char="•"/>
        <a:defRPr sz="1488" kern="1200" cap="none" baseline="0">
          <a:solidFill>
            <a:schemeClr val="tx1"/>
          </a:solidFill>
          <a:effectLst/>
          <a:latin typeface="+mn-lt"/>
          <a:ea typeface="+mn-ea"/>
          <a:cs typeface="+mn-cs"/>
        </a:defRPr>
      </a:lvl2pPr>
      <a:lvl3pPr marL="945032" indent="-189006" algn="l" defTabSz="756026" rtl="0" eaLnBrk="1" latinLnBrk="0" hangingPunct="1">
        <a:lnSpc>
          <a:spcPct val="120000"/>
        </a:lnSpc>
        <a:spcBef>
          <a:spcPts val="413"/>
        </a:spcBef>
        <a:buClr>
          <a:schemeClr val="accent1"/>
        </a:buClr>
        <a:buSzPct val="100000"/>
        <a:buFont typeface="Arial" panose="020B0604020202020204" pitchFamily="34" charset="0"/>
        <a:buChar char="•"/>
        <a:defRPr sz="1323" kern="1200">
          <a:solidFill>
            <a:schemeClr val="tx1"/>
          </a:solidFill>
          <a:effectLst/>
          <a:latin typeface="+mn-lt"/>
          <a:ea typeface="+mn-ea"/>
          <a:cs typeface="+mn-cs"/>
        </a:defRPr>
      </a:lvl3pPr>
      <a:lvl4pPr marL="1323045" indent="-189006" algn="l" defTabSz="756026" rtl="0" eaLnBrk="1" latinLnBrk="0" hangingPunct="1">
        <a:lnSpc>
          <a:spcPct val="120000"/>
        </a:lnSpc>
        <a:spcBef>
          <a:spcPts val="413"/>
        </a:spcBef>
        <a:buClr>
          <a:schemeClr val="accent1"/>
        </a:buClr>
        <a:buSzPct val="100000"/>
        <a:buFont typeface="Arial" panose="020B0604020202020204" pitchFamily="34" charset="0"/>
        <a:buChar char="•"/>
        <a:defRPr sz="1158" kern="1200" cap="none" baseline="0">
          <a:solidFill>
            <a:schemeClr val="tx1"/>
          </a:solidFill>
          <a:effectLst/>
          <a:latin typeface="+mn-lt"/>
          <a:ea typeface="+mn-ea"/>
          <a:cs typeface="+mn-cs"/>
        </a:defRPr>
      </a:lvl4pPr>
      <a:lvl5pPr marL="1701058" indent="-189006" algn="l" defTabSz="756026" rtl="0" eaLnBrk="1" latinLnBrk="0" hangingPunct="1">
        <a:lnSpc>
          <a:spcPct val="120000"/>
        </a:lnSpc>
        <a:spcBef>
          <a:spcPts val="413"/>
        </a:spcBef>
        <a:buClr>
          <a:schemeClr val="accent1"/>
        </a:buClr>
        <a:buSzPct val="100000"/>
        <a:buFont typeface="Arial" panose="020B0604020202020204" pitchFamily="34" charset="0"/>
        <a:buChar char="•"/>
        <a:defRPr sz="992" kern="1200">
          <a:solidFill>
            <a:schemeClr val="tx1"/>
          </a:solidFill>
          <a:effectLst/>
          <a:latin typeface="+mn-lt"/>
          <a:ea typeface="+mn-ea"/>
          <a:cs typeface="+mn-cs"/>
        </a:defRPr>
      </a:lvl5pPr>
      <a:lvl6pPr marL="2079071" indent="-189006" algn="l" defTabSz="756026" rtl="0" eaLnBrk="1" latinLnBrk="0" hangingPunct="1">
        <a:lnSpc>
          <a:spcPct val="120000"/>
        </a:lnSpc>
        <a:spcBef>
          <a:spcPts val="413"/>
        </a:spcBef>
        <a:buClr>
          <a:schemeClr val="accent1"/>
        </a:buClr>
        <a:buSzPct val="100000"/>
        <a:buFont typeface="Arial" panose="020B0604020202020204" pitchFamily="34" charset="0"/>
        <a:buChar char="•"/>
        <a:defRPr sz="992" kern="1200">
          <a:solidFill>
            <a:schemeClr val="tx1"/>
          </a:solidFill>
          <a:effectLst/>
          <a:latin typeface="+mn-lt"/>
          <a:ea typeface="+mn-ea"/>
          <a:cs typeface="+mn-cs"/>
        </a:defRPr>
      </a:lvl6pPr>
      <a:lvl7pPr marL="2457084" indent="-189006" algn="l" defTabSz="756026" rtl="0" eaLnBrk="1" latinLnBrk="0" hangingPunct="1">
        <a:lnSpc>
          <a:spcPct val="120000"/>
        </a:lnSpc>
        <a:spcBef>
          <a:spcPts val="413"/>
        </a:spcBef>
        <a:buClr>
          <a:schemeClr val="accent1"/>
        </a:buClr>
        <a:buSzPct val="100000"/>
        <a:buFont typeface="Arial" panose="020B0604020202020204" pitchFamily="34" charset="0"/>
        <a:buChar char="•"/>
        <a:defRPr sz="992" kern="1200">
          <a:solidFill>
            <a:schemeClr val="tx1"/>
          </a:solidFill>
          <a:effectLst/>
          <a:latin typeface="+mn-lt"/>
          <a:ea typeface="+mn-ea"/>
          <a:cs typeface="+mn-cs"/>
        </a:defRPr>
      </a:lvl7pPr>
      <a:lvl8pPr marL="2835097" indent="-189006" algn="l" defTabSz="756026" rtl="0" eaLnBrk="1" latinLnBrk="0" hangingPunct="1">
        <a:lnSpc>
          <a:spcPct val="120000"/>
        </a:lnSpc>
        <a:spcBef>
          <a:spcPts val="413"/>
        </a:spcBef>
        <a:buClr>
          <a:schemeClr val="accent1"/>
        </a:buClr>
        <a:buSzPct val="100000"/>
        <a:buFont typeface="Arial" panose="020B0604020202020204" pitchFamily="34" charset="0"/>
        <a:buChar char="•"/>
        <a:defRPr sz="992" kern="1200" baseline="0">
          <a:solidFill>
            <a:schemeClr val="tx1"/>
          </a:solidFill>
          <a:effectLst/>
          <a:latin typeface="+mn-lt"/>
          <a:ea typeface="+mn-ea"/>
          <a:cs typeface="+mn-cs"/>
        </a:defRPr>
      </a:lvl8pPr>
      <a:lvl9pPr marL="3213110" indent="-189006" algn="l" defTabSz="756026" rtl="0" eaLnBrk="1" latinLnBrk="0" hangingPunct="1">
        <a:lnSpc>
          <a:spcPct val="120000"/>
        </a:lnSpc>
        <a:spcBef>
          <a:spcPts val="413"/>
        </a:spcBef>
        <a:buClr>
          <a:schemeClr val="accent1"/>
        </a:buClr>
        <a:buSzPct val="100000"/>
        <a:buFont typeface="Arial" panose="020B0604020202020204" pitchFamily="34" charset="0"/>
        <a:buChar char="•"/>
        <a:defRPr sz="992" kern="1200" baseline="0">
          <a:solidFill>
            <a:schemeClr val="tx1"/>
          </a:solidFill>
          <a:effectLst/>
          <a:latin typeface="+mn-lt"/>
          <a:ea typeface="+mn-ea"/>
          <a:cs typeface="+mn-cs"/>
        </a:defRPr>
      </a:lvl9pPr>
    </p:bodyStyle>
    <p:otherStyle>
      <a:defPPr>
        <a:defRPr lang="en-US"/>
      </a:defPPr>
      <a:lvl1pPr marL="0" algn="l" defTabSz="756026" rtl="0" eaLnBrk="1" latinLnBrk="0" hangingPunct="1">
        <a:defRPr sz="1488" kern="1200">
          <a:solidFill>
            <a:schemeClr val="tx1"/>
          </a:solidFill>
          <a:latin typeface="+mn-lt"/>
          <a:ea typeface="+mn-ea"/>
          <a:cs typeface="+mn-cs"/>
        </a:defRPr>
      </a:lvl1pPr>
      <a:lvl2pPr marL="378013" algn="l" defTabSz="756026" rtl="0" eaLnBrk="1" latinLnBrk="0" hangingPunct="1">
        <a:defRPr sz="1488" kern="1200">
          <a:solidFill>
            <a:schemeClr val="tx1"/>
          </a:solidFill>
          <a:latin typeface="+mn-lt"/>
          <a:ea typeface="+mn-ea"/>
          <a:cs typeface="+mn-cs"/>
        </a:defRPr>
      </a:lvl2pPr>
      <a:lvl3pPr marL="756026" algn="l" defTabSz="756026" rtl="0" eaLnBrk="1" latinLnBrk="0" hangingPunct="1">
        <a:defRPr sz="1488" kern="1200">
          <a:solidFill>
            <a:schemeClr val="tx1"/>
          </a:solidFill>
          <a:latin typeface="+mn-lt"/>
          <a:ea typeface="+mn-ea"/>
          <a:cs typeface="+mn-cs"/>
        </a:defRPr>
      </a:lvl3pPr>
      <a:lvl4pPr marL="1134039" algn="l" defTabSz="756026" rtl="0" eaLnBrk="1" latinLnBrk="0" hangingPunct="1">
        <a:defRPr sz="1488" kern="1200">
          <a:solidFill>
            <a:schemeClr val="tx1"/>
          </a:solidFill>
          <a:latin typeface="+mn-lt"/>
          <a:ea typeface="+mn-ea"/>
          <a:cs typeface="+mn-cs"/>
        </a:defRPr>
      </a:lvl4pPr>
      <a:lvl5pPr marL="1512052" algn="l" defTabSz="756026" rtl="0" eaLnBrk="1" latinLnBrk="0" hangingPunct="1">
        <a:defRPr sz="1488" kern="1200">
          <a:solidFill>
            <a:schemeClr val="tx1"/>
          </a:solidFill>
          <a:latin typeface="+mn-lt"/>
          <a:ea typeface="+mn-ea"/>
          <a:cs typeface="+mn-cs"/>
        </a:defRPr>
      </a:lvl5pPr>
      <a:lvl6pPr marL="1890065" algn="l" defTabSz="756026" rtl="0" eaLnBrk="1" latinLnBrk="0" hangingPunct="1">
        <a:defRPr sz="1488" kern="1200">
          <a:solidFill>
            <a:schemeClr val="tx1"/>
          </a:solidFill>
          <a:latin typeface="+mn-lt"/>
          <a:ea typeface="+mn-ea"/>
          <a:cs typeface="+mn-cs"/>
        </a:defRPr>
      </a:lvl6pPr>
      <a:lvl7pPr marL="2268078" algn="l" defTabSz="756026" rtl="0" eaLnBrk="1" latinLnBrk="0" hangingPunct="1">
        <a:defRPr sz="1488" kern="1200">
          <a:solidFill>
            <a:schemeClr val="tx1"/>
          </a:solidFill>
          <a:latin typeface="+mn-lt"/>
          <a:ea typeface="+mn-ea"/>
          <a:cs typeface="+mn-cs"/>
        </a:defRPr>
      </a:lvl7pPr>
      <a:lvl8pPr marL="2646091" algn="l" defTabSz="756026" rtl="0" eaLnBrk="1" latinLnBrk="0" hangingPunct="1">
        <a:defRPr sz="1488" kern="1200">
          <a:solidFill>
            <a:schemeClr val="tx1"/>
          </a:solidFill>
          <a:latin typeface="+mn-lt"/>
          <a:ea typeface="+mn-ea"/>
          <a:cs typeface="+mn-cs"/>
        </a:defRPr>
      </a:lvl8pPr>
      <a:lvl9pPr marL="3024104" algn="l" defTabSz="756026"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ustomShape 1"/>
          <p:cNvSpPr/>
          <p:nvPr/>
        </p:nvSpPr>
        <p:spPr>
          <a:xfrm>
            <a:off x="648000" y="1701720"/>
            <a:ext cx="9071280" cy="1249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6000" b="0" strike="noStrike" spc="-1" dirty="0">
                <a:latin typeface="Agency FB" panose="020B0503020202020204" pitchFamily="34" charset="0"/>
              </a:rPr>
              <a:t>My SQL Capstone Project:</a:t>
            </a:r>
          </a:p>
          <a:p>
            <a:pPr algn="ctr">
              <a:lnSpc>
                <a:spcPct val="100000"/>
              </a:lnSpc>
            </a:pPr>
            <a:endParaRPr lang="en-GB" sz="6000" spc="-1" dirty="0">
              <a:latin typeface="Agency FB" panose="020B0503020202020204" pitchFamily="34" charset="0"/>
            </a:endParaRPr>
          </a:p>
          <a:p>
            <a:pPr algn="ctr">
              <a:lnSpc>
                <a:spcPct val="100000"/>
              </a:lnSpc>
            </a:pPr>
            <a:endParaRPr lang="en-GB" sz="6000" b="0" strike="noStrike" spc="-1" dirty="0">
              <a:latin typeface="Agency FB" panose="020B0503020202020204" pitchFamily="34" charset="0"/>
            </a:endParaRPr>
          </a:p>
          <a:p>
            <a:pPr algn="ctr">
              <a:lnSpc>
                <a:spcPct val="100000"/>
              </a:lnSpc>
            </a:pPr>
            <a:endParaRPr lang="en-GB" sz="6000" spc="-1" dirty="0">
              <a:latin typeface="Agency FB" panose="020B0503020202020204" pitchFamily="34" charset="0"/>
            </a:endParaRPr>
          </a:p>
          <a:p>
            <a:pPr algn="ctr">
              <a:lnSpc>
                <a:spcPct val="100000"/>
              </a:lnSpc>
            </a:pPr>
            <a:r>
              <a:rPr lang="en-GB" sz="6000" b="0" strike="noStrike" spc="-1" dirty="0" err="1">
                <a:latin typeface="Agency FB" panose="020B0503020202020204" pitchFamily="34" charset="0"/>
              </a:rPr>
              <a:t>SportStats</a:t>
            </a:r>
            <a:endParaRPr lang="en-GB" sz="6000" b="0" strike="noStrike" spc="-1" dirty="0">
              <a:latin typeface="Agency FB" panose="020B0503020202020204" pitchFamily="34" charset="0"/>
            </a:endParaRPr>
          </a:p>
        </p:txBody>
      </p:sp>
      <p:pic>
        <p:nvPicPr>
          <p:cNvPr id="2052" name="Picture 4">
            <a:extLst>
              <a:ext uri="{FF2B5EF4-FFF2-40B4-BE49-F238E27FC236}">
                <a16:creationId xmlns:a16="http://schemas.microsoft.com/office/drawing/2014/main" id="{EB22307E-5AC0-4018-8BBE-E79D7043C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476" y="1180625"/>
            <a:ext cx="4617671" cy="22921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504000" y="226080"/>
            <a:ext cx="9071280" cy="94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4400" b="0" strike="noStrike" spc="-1" dirty="0">
                <a:latin typeface="Agency FB" panose="020B0503020202020204" pitchFamily="34" charset="0"/>
              </a:rPr>
              <a:t>Initial Findings III</a:t>
            </a:r>
          </a:p>
        </p:txBody>
      </p:sp>
      <p:sp>
        <p:nvSpPr>
          <p:cNvPr id="96" name="CustomShape 2"/>
          <p:cNvSpPr/>
          <p:nvPr/>
        </p:nvSpPr>
        <p:spPr>
          <a:xfrm>
            <a:off x="4409768" y="1172160"/>
            <a:ext cx="4251112" cy="35989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n-GB" sz="1800" b="0" strike="noStrike" spc="-1" dirty="0">
                <a:latin typeface="Arial"/>
              </a:rPr>
              <a:t>As the graph indicates, Athletics is the most participated sport in Olympics </a:t>
            </a:r>
            <a:r>
              <a:rPr lang="en-GB" sz="1800" b="0" strike="noStrike" spc="-1" dirty="0" err="1">
                <a:latin typeface="Arial"/>
              </a:rPr>
              <a:t>lifespam</a:t>
            </a:r>
            <a:r>
              <a:rPr lang="en-GB" sz="1800" b="0" strike="noStrike" spc="-1" dirty="0">
                <a:latin typeface="Arial"/>
              </a:rPr>
              <a:t> with 21,883 participants. I consider the reason for this finding is because athletics is one of the first sports to be played (776 BC) so it´s very famous. Football is actually in 4</a:t>
            </a:r>
            <a:r>
              <a:rPr lang="en-GB" sz="1800" b="0" strike="noStrike" spc="-1" baseline="30000" dirty="0">
                <a:latin typeface="Arial"/>
              </a:rPr>
              <a:t>th</a:t>
            </a:r>
            <a:r>
              <a:rPr lang="en-GB" sz="1800" b="0" strike="noStrike" spc="-1" dirty="0">
                <a:latin typeface="Arial"/>
              </a:rPr>
              <a:t> place and Gymnastics in 10</a:t>
            </a:r>
            <a:r>
              <a:rPr lang="en-GB" sz="1800" b="0" strike="noStrike" spc="-1" baseline="30000" dirty="0">
                <a:latin typeface="Arial"/>
              </a:rPr>
              <a:t>th</a:t>
            </a:r>
            <a:r>
              <a:rPr lang="en-GB" sz="1800" b="0" strike="noStrike" spc="-1" dirty="0">
                <a:latin typeface="Arial"/>
              </a:rPr>
              <a:t> place which is close to my initial hypothesis. They are all in the Top 10.</a:t>
            </a:r>
          </a:p>
        </p:txBody>
      </p:sp>
      <p:pic>
        <p:nvPicPr>
          <p:cNvPr id="2" name="Imagen 1">
            <a:extLst>
              <a:ext uri="{FF2B5EF4-FFF2-40B4-BE49-F238E27FC236}">
                <a16:creationId xmlns:a16="http://schemas.microsoft.com/office/drawing/2014/main" id="{3F005821-7316-421C-A67F-09571D61860A}"/>
              </a:ext>
            </a:extLst>
          </p:cNvPr>
          <p:cNvPicPr>
            <a:picLocks noChangeAspect="1"/>
          </p:cNvPicPr>
          <p:nvPr/>
        </p:nvPicPr>
        <p:blipFill>
          <a:blip r:embed="rId2"/>
          <a:stretch>
            <a:fillRect/>
          </a:stretch>
        </p:blipFill>
        <p:spPr>
          <a:xfrm>
            <a:off x="8739653" y="3407004"/>
            <a:ext cx="1241421" cy="1540119"/>
          </a:xfrm>
          <a:prstGeom prst="rect">
            <a:avLst/>
          </a:prstGeom>
        </p:spPr>
      </p:pic>
      <p:pic>
        <p:nvPicPr>
          <p:cNvPr id="6" name="Imagen 5">
            <a:extLst>
              <a:ext uri="{FF2B5EF4-FFF2-40B4-BE49-F238E27FC236}">
                <a16:creationId xmlns:a16="http://schemas.microsoft.com/office/drawing/2014/main" id="{A5FEF299-D278-416F-90AE-D83095EFA742}"/>
              </a:ext>
            </a:extLst>
          </p:cNvPr>
          <p:cNvPicPr>
            <a:picLocks noChangeAspect="1"/>
          </p:cNvPicPr>
          <p:nvPr/>
        </p:nvPicPr>
        <p:blipFill rotWithShape="1">
          <a:blip r:embed="rId3"/>
          <a:srcRect l="14484" t="21342" r="66789" b="24679"/>
          <a:stretch/>
        </p:blipFill>
        <p:spPr>
          <a:xfrm>
            <a:off x="164127" y="1172160"/>
            <a:ext cx="4061286" cy="38475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504000" y="226080"/>
            <a:ext cx="9071280" cy="94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4400" b="0" strike="noStrike" spc="-1" dirty="0">
                <a:latin typeface="Agency FB" panose="020B0503020202020204" pitchFamily="34" charset="0"/>
              </a:rPr>
              <a:t>Initial Findings IV</a:t>
            </a:r>
          </a:p>
        </p:txBody>
      </p:sp>
      <p:sp>
        <p:nvSpPr>
          <p:cNvPr id="99" name="CustomShape 2"/>
          <p:cNvSpPr/>
          <p:nvPr/>
        </p:nvSpPr>
        <p:spPr>
          <a:xfrm>
            <a:off x="5641653" y="1466602"/>
            <a:ext cx="3815640" cy="31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endParaRPr lang="en-GB" sz="1800" b="0" strike="noStrike" spc="-1" dirty="0">
              <a:latin typeface="Arial"/>
            </a:endParaRPr>
          </a:p>
          <a:p>
            <a:pPr algn="just">
              <a:lnSpc>
                <a:spcPct val="100000"/>
              </a:lnSpc>
            </a:pPr>
            <a:r>
              <a:rPr lang="en-GB" sz="1800" b="0" strike="noStrike" spc="-1" dirty="0">
                <a:latin typeface="Arial" panose="020B0604020202020204" pitchFamily="34" charset="0"/>
                <a:cs typeface="Arial" panose="020B0604020202020204" pitchFamily="34" charset="0"/>
              </a:rPr>
              <a:t>My assumption seems to be correct. Most participants of </a:t>
            </a:r>
            <a:r>
              <a:rPr lang="en-GB" spc="-1" dirty="0">
                <a:latin typeface="Arial" panose="020B0604020202020204" pitchFamily="34" charset="0"/>
                <a:cs typeface="Arial" panose="020B0604020202020204" pitchFamily="34" charset="0"/>
              </a:rPr>
              <a:t>Olympics Games are between 22 and 25 years old. This may be because most professional athletes are developed during this segment of years. As a cool fact the youngest athlete to participate was 10 years old (Athletics) and the oldest was 71(Shooting).</a:t>
            </a:r>
          </a:p>
          <a:p>
            <a:pPr algn="just">
              <a:lnSpc>
                <a:spcPct val="100000"/>
              </a:lnSpc>
            </a:pPr>
            <a:endParaRPr lang="en-GB" sz="1800" b="0" strike="noStrike" spc="-1"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F14ADB3E-4970-4C5B-99E0-72CCB4AC2FEE}"/>
              </a:ext>
            </a:extLst>
          </p:cNvPr>
          <p:cNvPicPr>
            <a:picLocks noChangeAspect="1"/>
          </p:cNvPicPr>
          <p:nvPr/>
        </p:nvPicPr>
        <p:blipFill rotWithShape="1">
          <a:blip r:embed="rId2"/>
          <a:srcRect l="7683" t="17846" r="62755" b="23155"/>
          <a:stretch/>
        </p:blipFill>
        <p:spPr>
          <a:xfrm>
            <a:off x="122195" y="1481687"/>
            <a:ext cx="5295863" cy="34737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504000" y="226080"/>
            <a:ext cx="9071280" cy="94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marL="108360" algn="ctr">
              <a:lnSpc>
                <a:spcPct val="100000"/>
              </a:lnSpc>
              <a:spcBef>
                <a:spcPts val="1417"/>
              </a:spcBef>
              <a:buClr>
                <a:srgbClr val="000000"/>
              </a:buClr>
              <a:buSzPct val="45000"/>
            </a:pPr>
            <a:r>
              <a:rPr lang="en-GB" sz="4400" b="0" strike="noStrike" spc="-1" dirty="0">
                <a:latin typeface="Agency FB" panose="020B0503020202020204" pitchFamily="34" charset="0"/>
              </a:rPr>
              <a:t>Deeper Analysis</a:t>
            </a:r>
          </a:p>
        </p:txBody>
      </p:sp>
      <p:sp>
        <p:nvSpPr>
          <p:cNvPr id="101" name="CustomShape 2"/>
          <p:cNvSpPr/>
          <p:nvPr/>
        </p:nvSpPr>
        <p:spPr>
          <a:xfrm>
            <a:off x="504000" y="1266092"/>
            <a:ext cx="6002308" cy="373525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9000"/>
          </a:bodyPr>
          <a:lstStyle/>
          <a:p>
            <a:pPr marL="108360" algn="just">
              <a:lnSpc>
                <a:spcPct val="100000"/>
              </a:lnSpc>
              <a:spcBef>
                <a:spcPts val="1417"/>
              </a:spcBef>
              <a:buClr>
                <a:srgbClr val="000000"/>
              </a:buClr>
              <a:buSzPct val="45000"/>
            </a:pPr>
            <a:r>
              <a:rPr lang="en-GB" sz="2400" b="0" strike="noStrike" spc="-1" dirty="0">
                <a:latin typeface="Arial"/>
              </a:rPr>
              <a:t>There is a particular trend line drawn at the Initial Findings II (Slide 8) regarding the number of medals by country. This line shows the average medals won by all countries in the course of history. As you can see, the top 3 countries have </a:t>
            </a:r>
            <a:r>
              <a:rPr lang="en-GB" sz="2400" spc="-1" dirty="0">
                <a:latin typeface="Arial"/>
              </a:rPr>
              <a:t>50 times the amount of medals of all the countries. This is an amazing statistic because it shows how some countries try hard to have success, while others not so much.</a:t>
            </a:r>
            <a:endParaRPr lang="en-GB" sz="2400" b="0" strike="noStrike" spc="-1" dirty="0">
              <a:latin typeface="Arial"/>
            </a:endParaRPr>
          </a:p>
        </p:txBody>
      </p:sp>
      <p:pic>
        <p:nvPicPr>
          <p:cNvPr id="3074" name="Picture 2" descr="Usain Bolt critica la tecnología de las zapatillas actuales: &amp;quot;Lo que están  haciendo es ridículo&amp;quot;">
            <a:extLst>
              <a:ext uri="{FF2B5EF4-FFF2-40B4-BE49-F238E27FC236}">
                <a16:creationId xmlns:a16="http://schemas.microsoft.com/office/drawing/2014/main" id="{AD29A847-E579-4558-904B-716D68A87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739" y="3022782"/>
            <a:ext cx="2494542" cy="16630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okyo Olympics: All the Jewish athletes to watch | The Times of Israel">
            <a:extLst>
              <a:ext uri="{FF2B5EF4-FFF2-40B4-BE49-F238E27FC236}">
                <a16:creationId xmlns:a16="http://schemas.microsoft.com/office/drawing/2014/main" id="{D4D7914F-448E-4BB0-AABF-236635C4B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738" y="1155542"/>
            <a:ext cx="2494542" cy="15591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504000" y="74160"/>
            <a:ext cx="9071280" cy="1249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4400" b="0" strike="noStrike" spc="-1" dirty="0">
                <a:latin typeface="Agency FB" panose="020B0503020202020204" pitchFamily="34" charset="0"/>
              </a:rPr>
              <a:t>Result of Hypotheses</a:t>
            </a:r>
          </a:p>
        </p:txBody>
      </p:sp>
      <p:sp>
        <p:nvSpPr>
          <p:cNvPr id="107" name="CustomShape 2"/>
          <p:cNvSpPr/>
          <p:nvPr/>
        </p:nvSpPr>
        <p:spPr>
          <a:xfrm>
            <a:off x="504000" y="1725184"/>
            <a:ext cx="9071280" cy="32878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88000"/>
          </a:bodyPr>
          <a:lstStyle/>
          <a:p>
            <a:pPr marL="432000" indent="-323640">
              <a:lnSpc>
                <a:spcPct val="100000"/>
              </a:lnSpc>
              <a:spcBef>
                <a:spcPts val="1417"/>
              </a:spcBef>
              <a:buClr>
                <a:srgbClr val="000000"/>
              </a:buClr>
              <a:buFont typeface="StarSymbol"/>
              <a:buAutoNum type="arabicParenR"/>
            </a:pPr>
            <a:r>
              <a:rPr lang="en-GB" sz="3200" b="0" strike="noStrike" spc="-1" dirty="0">
                <a:latin typeface="Arial"/>
              </a:rPr>
              <a:t>  Yes, the performance of a country in winter Olympics is highly correlated to that in summer Olympics</a:t>
            </a:r>
          </a:p>
          <a:p>
            <a:pPr marL="432000" indent="-323640">
              <a:lnSpc>
                <a:spcPct val="100000"/>
              </a:lnSpc>
              <a:spcBef>
                <a:spcPts val="1417"/>
              </a:spcBef>
              <a:buClr>
                <a:srgbClr val="000000"/>
              </a:buClr>
              <a:buFont typeface="StarSymbol"/>
              <a:buAutoNum type="arabicParenR"/>
            </a:pPr>
            <a:r>
              <a:rPr lang="en-GB" sz="3200" b="0" strike="noStrike" spc="-1" dirty="0">
                <a:latin typeface="Arial"/>
              </a:rPr>
              <a:t> Yes, the country performance by year change more in Winter Olympics than that in Summer Olympics.</a:t>
            </a:r>
          </a:p>
          <a:p>
            <a:pPr marL="432000" indent="-323640">
              <a:lnSpc>
                <a:spcPct val="100000"/>
              </a:lnSpc>
              <a:spcBef>
                <a:spcPts val="1417"/>
              </a:spcBef>
              <a:buClr>
                <a:srgbClr val="000000"/>
              </a:buClr>
              <a:buFont typeface="StarSymbol"/>
              <a:buAutoNum type="arabicParenR"/>
            </a:pPr>
            <a:r>
              <a:rPr lang="en-GB" sz="3200" b="0" strike="noStrike" spc="-1" dirty="0">
                <a:latin typeface="Arial"/>
              </a:rPr>
              <a:t> The </a:t>
            </a:r>
            <a:r>
              <a:rPr lang="en-GB" sz="3200" b="0" strike="noStrike" spc="-1" dirty="0" err="1">
                <a:latin typeface="Arial"/>
              </a:rPr>
              <a:t>male:female</a:t>
            </a:r>
            <a:r>
              <a:rPr lang="en-GB" sz="3200" b="0" strike="noStrike" spc="-1" dirty="0">
                <a:latin typeface="Arial"/>
              </a:rPr>
              <a:t> ratio has decreased from 1896 t o 2016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ank You Pages para aumentar la conversión | Increnta">
            <a:extLst>
              <a:ext uri="{FF2B5EF4-FFF2-40B4-BE49-F238E27FC236}">
                <a16:creationId xmlns:a16="http://schemas.microsoft.com/office/drawing/2014/main" id="{82AF7759-5F6E-40A1-8E11-A117D8FB4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80625" cy="5076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100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504000" y="226080"/>
            <a:ext cx="9071280" cy="94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4400" b="0" strike="noStrike" spc="-1" dirty="0">
                <a:latin typeface="Agency FB" panose="020B0503020202020204" pitchFamily="34" charset="0"/>
                <a:cs typeface="Arial" panose="020B0604020202020204" pitchFamily="34" charset="0"/>
              </a:rPr>
              <a:t>Table of Contents:</a:t>
            </a:r>
          </a:p>
        </p:txBody>
      </p:sp>
      <p:sp>
        <p:nvSpPr>
          <p:cNvPr id="78" name="CustomShape 2"/>
          <p:cNvSpPr/>
          <p:nvPr/>
        </p:nvSpPr>
        <p:spPr>
          <a:xfrm>
            <a:off x="504000" y="1326600"/>
            <a:ext cx="9071280" cy="32878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622710" indent="-514350">
              <a:lnSpc>
                <a:spcPct val="100000"/>
              </a:lnSpc>
              <a:spcBef>
                <a:spcPts val="1417"/>
              </a:spcBef>
              <a:buClr>
                <a:srgbClr val="000000"/>
              </a:buClr>
              <a:buSzPct val="45000"/>
              <a:buFont typeface="+mj-lt"/>
              <a:buAutoNum type="arabicPeriod"/>
            </a:pPr>
            <a:r>
              <a:rPr lang="en-GB" sz="2600" b="0" strike="noStrike" spc="-1" dirty="0">
                <a:latin typeface="Arial" panose="020B0604020202020204" pitchFamily="34" charset="0"/>
                <a:cs typeface="Arial" panose="020B0604020202020204" pitchFamily="34" charset="0"/>
              </a:rPr>
              <a:t>Review of Questions to Answer/Hypotheses/Approach</a:t>
            </a:r>
          </a:p>
          <a:p>
            <a:pPr marL="622710" indent="-514350">
              <a:lnSpc>
                <a:spcPct val="100000"/>
              </a:lnSpc>
              <a:spcBef>
                <a:spcPts val="1417"/>
              </a:spcBef>
              <a:buClr>
                <a:srgbClr val="000000"/>
              </a:buClr>
              <a:buSzPct val="45000"/>
              <a:buFont typeface="+mj-lt"/>
              <a:buAutoNum type="arabicPeriod"/>
            </a:pPr>
            <a:r>
              <a:rPr lang="en-GB" sz="2600" spc="-1" dirty="0">
                <a:latin typeface="Arial" panose="020B0604020202020204" pitchFamily="34" charset="0"/>
                <a:cs typeface="Arial" panose="020B0604020202020204" pitchFamily="34" charset="0"/>
              </a:rPr>
              <a:t>Technical </a:t>
            </a:r>
            <a:r>
              <a:rPr lang="en-GB" sz="2600" b="0" strike="noStrike" spc="-1" dirty="0">
                <a:latin typeface="Arial" panose="020B0604020202020204" pitchFamily="34" charset="0"/>
                <a:cs typeface="Arial" panose="020B0604020202020204" pitchFamily="34" charset="0"/>
              </a:rPr>
              <a:t>Challenges</a:t>
            </a:r>
          </a:p>
          <a:p>
            <a:pPr marL="622710" indent="-514350">
              <a:lnSpc>
                <a:spcPct val="100000"/>
              </a:lnSpc>
              <a:spcBef>
                <a:spcPts val="1417"/>
              </a:spcBef>
              <a:buClr>
                <a:srgbClr val="000000"/>
              </a:buClr>
              <a:buSzPct val="45000"/>
              <a:buFont typeface="+mj-lt"/>
              <a:buAutoNum type="arabicPeriod"/>
            </a:pPr>
            <a:r>
              <a:rPr lang="en-GB" sz="2600" b="0" strike="noStrike" spc="-1" dirty="0">
                <a:latin typeface="Arial" panose="020B0604020202020204" pitchFamily="34" charset="0"/>
                <a:cs typeface="Arial" panose="020B0604020202020204" pitchFamily="34" charset="0"/>
              </a:rPr>
              <a:t>Initial Findings</a:t>
            </a:r>
          </a:p>
          <a:p>
            <a:pPr marL="622710" indent="-514350">
              <a:lnSpc>
                <a:spcPct val="100000"/>
              </a:lnSpc>
              <a:spcBef>
                <a:spcPts val="1417"/>
              </a:spcBef>
              <a:buClr>
                <a:srgbClr val="000000"/>
              </a:buClr>
              <a:buSzPct val="45000"/>
              <a:buFont typeface="+mj-lt"/>
              <a:buAutoNum type="arabicPeriod"/>
            </a:pPr>
            <a:r>
              <a:rPr lang="en-GB" sz="2600" b="0" strike="noStrike" spc="-1" dirty="0">
                <a:latin typeface="Arial" panose="020B0604020202020204" pitchFamily="34" charset="0"/>
                <a:cs typeface="Arial" panose="020B0604020202020204" pitchFamily="34" charset="0"/>
              </a:rPr>
              <a:t>Deeper Analysis</a:t>
            </a:r>
          </a:p>
          <a:p>
            <a:pPr marL="622710" indent="-514350">
              <a:lnSpc>
                <a:spcPct val="100000"/>
              </a:lnSpc>
              <a:spcBef>
                <a:spcPts val="1417"/>
              </a:spcBef>
              <a:buClr>
                <a:srgbClr val="000000"/>
              </a:buClr>
              <a:buSzPct val="45000"/>
              <a:buFont typeface="+mj-lt"/>
              <a:buAutoNum type="arabicPeriod"/>
            </a:pPr>
            <a:r>
              <a:rPr lang="en-GB" sz="2600" b="0" strike="noStrike" spc="-1" dirty="0">
                <a:latin typeface="Arial" panose="020B0604020202020204" pitchFamily="34" charset="0"/>
                <a:cs typeface="Arial" panose="020B0604020202020204" pitchFamily="34" charset="0"/>
              </a:rPr>
              <a:t>Hypotheses Results</a:t>
            </a:r>
          </a:p>
        </p:txBody>
      </p:sp>
      <p:pic>
        <p:nvPicPr>
          <p:cNvPr id="4" name="Imagen 3">
            <a:extLst>
              <a:ext uri="{FF2B5EF4-FFF2-40B4-BE49-F238E27FC236}">
                <a16:creationId xmlns:a16="http://schemas.microsoft.com/office/drawing/2014/main" id="{EEC6C8F7-C9D0-4C55-AC4E-146C5AB3CE28}"/>
              </a:ext>
            </a:extLst>
          </p:cNvPr>
          <p:cNvPicPr>
            <a:picLocks noChangeAspect="1"/>
          </p:cNvPicPr>
          <p:nvPr/>
        </p:nvPicPr>
        <p:blipFill rotWithShape="1">
          <a:blip r:embed="rId2"/>
          <a:srcRect l="28314" r="31386"/>
          <a:stretch/>
        </p:blipFill>
        <p:spPr>
          <a:xfrm>
            <a:off x="8602264" y="3489075"/>
            <a:ext cx="1383324" cy="14302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ustomShape 1"/>
          <p:cNvSpPr/>
          <p:nvPr/>
        </p:nvSpPr>
        <p:spPr>
          <a:xfrm>
            <a:off x="504000" y="226080"/>
            <a:ext cx="9071280" cy="94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4400" b="0" strike="noStrike" spc="-1" dirty="0">
                <a:latin typeface="Agency FB" panose="020B0503020202020204" pitchFamily="34" charset="0"/>
                <a:cs typeface="Arial" panose="020B0604020202020204" pitchFamily="34" charset="0"/>
              </a:rPr>
              <a:t>1. Questions to Answer</a:t>
            </a:r>
          </a:p>
        </p:txBody>
      </p:sp>
      <p:sp>
        <p:nvSpPr>
          <p:cNvPr id="80" name="CustomShape 2"/>
          <p:cNvSpPr/>
          <p:nvPr/>
        </p:nvSpPr>
        <p:spPr>
          <a:xfrm>
            <a:off x="504000" y="1326600"/>
            <a:ext cx="7880458" cy="32878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5500"/>
          </a:bodyPr>
          <a:lstStyle/>
          <a:p>
            <a:pPr marL="565560" indent="-457200" algn="just">
              <a:lnSpc>
                <a:spcPct val="100000"/>
              </a:lnSpc>
              <a:spcBef>
                <a:spcPts val="1417"/>
              </a:spcBef>
              <a:buClr>
                <a:srgbClr val="000000"/>
              </a:buClr>
              <a:buSzPct val="45000"/>
              <a:buAutoNum type="arabicPeriod"/>
            </a:pPr>
            <a:r>
              <a:rPr lang="en-US" sz="2400" b="0" strike="noStrike" spc="-1" dirty="0">
                <a:latin typeface="Arial" panose="020B0604020202020204" pitchFamily="34" charset="0"/>
                <a:cs typeface="Arial" panose="020B0604020202020204" pitchFamily="34" charset="0"/>
              </a:rPr>
              <a:t>Has the rate between men and women changed over time according to historical Olympics Events?</a:t>
            </a:r>
          </a:p>
          <a:p>
            <a:pPr marL="565560" indent="-457200" algn="just">
              <a:lnSpc>
                <a:spcPct val="100000"/>
              </a:lnSpc>
              <a:spcBef>
                <a:spcPts val="1417"/>
              </a:spcBef>
              <a:buClr>
                <a:srgbClr val="000000"/>
              </a:buClr>
              <a:buSzPct val="45000"/>
              <a:buAutoNum type="arabicPeriod"/>
            </a:pPr>
            <a:r>
              <a:rPr lang="en-US" sz="2400" b="0" strike="noStrike" spc="-1" dirty="0">
                <a:latin typeface="Arial" panose="020B0604020202020204" pitchFamily="34" charset="0"/>
                <a:cs typeface="Arial" panose="020B0604020202020204" pitchFamily="34" charset="0"/>
              </a:rPr>
              <a:t>What are the countries that historically have been the most successful in Olympic games?</a:t>
            </a:r>
          </a:p>
          <a:p>
            <a:pPr marL="565560" indent="-457200" algn="just">
              <a:lnSpc>
                <a:spcPct val="100000"/>
              </a:lnSpc>
              <a:spcBef>
                <a:spcPts val="1417"/>
              </a:spcBef>
              <a:buClr>
                <a:srgbClr val="000000"/>
              </a:buClr>
              <a:buSzPct val="45000"/>
              <a:buAutoNum type="arabicPeriod"/>
            </a:pPr>
            <a:r>
              <a:rPr lang="en-US" sz="2400" spc="-1" dirty="0">
                <a:latin typeface="Arial" panose="020B0604020202020204" pitchFamily="34" charset="0"/>
                <a:cs typeface="Arial" panose="020B0604020202020204" pitchFamily="34" charset="0"/>
              </a:rPr>
              <a:t>What sports have the most number of participants?</a:t>
            </a:r>
          </a:p>
          <a:p>
            <a:pPr marL="565560" indent="-457200" algn="just">
              <a:lnSpc>
                <a:spcPct val="100000"/>
              </a:lnSpc>
              <a:spcBef>
                <a:spcPts val="1417"/>
              </a:spcBef>
              <a:buClr>
                <a:srgbClr val="000000"/>
              </a:buClr>
              <a:buSzPct val="45000"/>
              <a:buAutoNum type="arabicPeriod"/>
            </a:pPr>
            <a:r>
              <a:rPr lang="en-US" sz="2400" b="0" strike="noStrike" spc="-1" dirty="0">
                <a:latin typeface="Arial" panose="020B0604020202020204" pitchFamily="34" charset="0"/>
                <a:cs typeface="Arial" panose="020B0604020202020204" pitchFamily="34" charset="0"/>
              </a:rPr>
              <a:t>What is the ideal age to participate in Olympics according to history?</a:t>
            </a:r>
          </a:p>
          <a:p>
            <a:pPr marL="565560" indent="-457200" algn="just">
              <a:lnSpc>
                <a:spcPct val="100000"/>
              </a:lnSpc>
              <a:spcBef>
                <a:spcPts val="1417"/>
              </a:spcBef>
              <a:buClr>
                <a:srgbClr val="000000"/>
              </a:buClr>
              <a:buSzPct val="45000"/>
              <a:buAutoNum type="arabicPeriod"/>
            </a:pPr>
            <a:endParaRPr lang="en-US" sz="2400" b="0" strike="noStrike" spc="-1" dirty="0">
              <a:latin typeface="Arial" panose="020B0604020202020204" pitchFamily="34" charset="0"/>
              <a:cs typeface="Arial" panose="020B0604020202020204" pitchFamily="34" charset="0"/>
            </a:endParaRPr>
          </a:p>
          <a:p>
            <a:pPr marL="565560" indent="-457200" algn="just">
              <a:lnSpc>
                <a:spcPct val="100000"/>
              </a:lnSpc>
              <a:spcBef>
                <a:spcPts val="1417"/>
              </a:spcBef>
              <a:buClr>
                <a:srgbClr val="000000"/>
              </a:buClr>
              <a:buSzPct val="45000"/>
              <a:buAutoNum type="arabicPeriod"/>
            </a:pPr>
            <a:endParaRPr lang="en-US" sz="2400" b="0" strike="noStrike" spc="-1" dirty="0">
              <a:latin typeface="Arial" panose="020B0604020202020204" pitchFamily="34" charset="0"/>
              <a:cs typeface="Arial" panose="020B0604020202020204" pitchFamily="34" charset="0"/>
            </a:endParaRPr>
          </a:p>
          <a:p>
            <a:pPr marL="432000" indent="-323640" algn="just">
              <a:lnSpc>
                <a:spcPct val="100000"/>
              </a:lnSpc>
              <a:spcBef>
                <a:spcPts val="1417"/>
              </a:spcBef>
              <a:buClr>
                <a:srgbClr val="000000"/>
              </a:buClr>
              <a:buSzPct val="45000"/>
              <a:buFont typeface="Wingdings" charset="2"/>
              <a:buChar char=""/>
            </a:pPr>
            <a:endParaRPr lang="en-GB" sz="2400" b="0" strike="noStrike" spc="-1" dirty="0">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2BF6BA64-ECB5-4B32-B36D-AC5C671ECDA9}"/>
              </a:ext>
            </a:extLst>
          </p:cNvPr>
          <p:cNvSpPr txBox="1"/>
          <p:nvPr/>
        </p:nvSpPr>
        <p:spPr>
          <a:xfrm>
            <a:off x="3097823" y="5670550"/>
            <a:ext cx="5046784" cy="369332"/>
          </a:xfrm>
          <a:prstGeom prst="rect">
            <a:avLst/>
          </a:prstGeom>
          <a:noFill/>
        </p:spPr>
        <p:txBody>
          <a:bodyPr wrap="square">
            <a:spAutoFit/>
          </a:bodyPr>
          <a:lstStyle/>
          <a:p>
            <a:r>
              <a:rPr lang="en-GB" sz="1800" b="0" strike="noStrike" spc="-1" dirty="0">
                <a:latin typeface="Agency FB" panose="020B0503020202020204" pitchFamily="34" charset="0"/>
              </a:rPr>
              <a:t>. Questions to Answer</a:t>
            </a:r>
            <a:endParaRPr lang="es-CO" dirty="0"/>
          </a:p>
        </p:txBody>
      </p:sp>
      <p:pic>
        <p:nvPicPr>
          <p:cNvPr id="1026" name="Picture 2" descr="22 Summer Olympic Games&amp;#39; logos">
            <a:extLst>
              <a:ext uri="{FF2B5EF4-FFF2-40B4-BE49-F238E27FC236}">
                <a16:creationId xmlns:a16="http://schemas.microsoft.com/office/drawing/2014/main" id="{8ED43AD1-5071-47E2-B3D1-6D8E2D075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3574438"/>
            <a:ext cx="1369280" cy="1369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ustomShape 1"/>
          <p:cNvSpPr/>
          <p:nvPr/>
        </p:nvSpPr>
        <p:spPr>
          <a:xfrm>
            <a:off x="504000" y="226080"/>
            <a:ext cx="9071280" cy="94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4400" b="0" strike="noStrike" spc="-1" dirty="0">
                <a:latin typeface="Agency FB" panose="020B0503020202020204" pitchFamily="34" charset="0"/>
              </a:rPr>
              <a:t>Section 2 Initial Hypotheses</a:t>
            </a:r>
          </a:p>
        </p:txBody>
      </p:sp>
      <p:sp>
        <p:nvSpPr>
          <p:cNvPr id="82" name="CustomShape 2"/>
          <p:cNvSpPr/>
          <p:nvPr/>
        </p:nvSpPr>
        <p:spPr>
          <a:xfrm>
            <a:off x="504000" y="1865861"/>
            <a:ext cx="7187284" cy="32878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640">
              <a:lnSpc>
                <a:spcPct val="100000"/>
              </a:lnSpc>
              <a:spcBef>
                <a:spcPts val="1417"/>
              </a:spcBef>
              <a:buClr>
                <a:srgbClr val="000000"/>
              </a:buClr>
              <a:buSzPct val="45000"/>
              <a:buFont typeface="Wingdings" charset="2"/>
              <a:buChar char=""/>
            </a:pPr>
            <a:r>
              <a:rPr lang="en-GB" sz="2000" b="0" strike="noStrike" spc="-1" dirty="0">
                <a:latin typeface="Arial" panose="020B0604020202020204" pitchFamily="34" charset="0"/>
                <a:cs typeface="Arial" panose="020B0604020202020204" pitchFamily="34" charset="0"/>
              </a:rPr>
              <a:t>Hypothesis #1: Yes it has changed over time.</a:t>
            </a:r>
          </a:p>
          <a:p>
            <a:pPr marL="432000" indent="-323640">
              <a:lnSpc>
                <a:spcPct val="100000"/>
              </a:lnSpc>
              <a:spcBef>
                <a:spcPts val="1417"/>
              </a:spcBef>
              <a:buClr>
                <a:srgbClr val="000000"/>
              </a:buClr>
              <a:buSzPct val="45000"/>
              <a:buFont typeface="Wingdings" charset="2"/>
              <a:buChar char=""/>
            </a:pPr>
            <a:r>
              <a:rPr lang="en-GB" sz="2000" b="0" strike="noStrike" spc="-1" dirty="0">
                <a:latin typeface="Arial" panose="020B0604020202020204" pitchFamily="34" charset="0"/>
                <a:cs typeface="Arial" panose="020B0604020202020204" pitchFamily="34" charset="0"/>
              </a:rPr>
              <a:t>Hypothesis #2: United States of America, Russia and China</a:t>
            </a:r>
          </a:p>
          <a:p>
            <a:pPr marL="432000" indent="-323640">
              <a:lnSpc>
                <a:spcPct val="100000"/>
              </a:lnSpc>
              <a:spcBef>
                <a:spcPts val="1417"/>
              </a:spcBef>
              <a:buClr>
                <a:srgbClr val="000000"/>
              </a:buClr>
              <a:buSzPct val="45000"/>
              <a:buFont typeface="Wingdings" charset="2"/>
              <a:buChar char=""/>
            </a:pPr>
            <a:r>
              <a:rPr lang="en-GB" sz="2000" b="0" strike="noStrike" spc="-1" dirty="0">
                <a:latin typeface="Arial" panose="020B0604020202020204" pitchFamily="34" charset="0"/>
                <a:cs typeface="Arial" panose="020B0604020202020204" pitchFamily="34" charset="0"/>
              </a:rPr>
              <a:t>Hypothesis #3: Athletics</a:t>
            </a:r>
            <a:r>
              <a:rPr lang="en-GB" sz="2000" spc="-1" dirty="0">
                <a:latin typeface="Arial" panose="020B0604020202020204" pitchFamily="34" charset="0"/>
                <a:cs typeface="Arial" panose="020B0604020202020204" pitchFamily="34" charset="0"/>
              </a:rPr>
              <a:t>, Football and Gymnastics.</a:t>
            </a:r>
            <a:endParaRPr lang="en-GB" sz="2000" b="0" strike="noStrike" spc="-1" dirty="0">
              <a:latin typeface="Arial" panose="020B0604020202020204" pitchFamily="34" charset="0"/>
              <a:cs typeface="Arial" panose="020B0604020202020204" pitchFamily="34" charset="0"/>
            </a:endParaRPr>
          </a:p>
          <a:p>
            <a:pPr marL="432000" indent="-323640">
              <a:lnSpc>
                <a:spcPct val="100000"/>
              </a:lnSpc>
              <a:spcBef>
                <a:spcPts val="1417"/>
              </a:spcBef>
              <a:buClr>
                <a:srgbClr val="000000"/>
              </a:buClr>
              <a:buSzPct val="45000"/>
              <a:buFont typeface="Wingdings" charset="2"/>
              <a:buChar char=""/>
            </a:pPr>
            <a:r>
              <a:rPr lang="en-GB" sz="2000" spc="-1" dirty="0">
                <a:latin typeface="Arial" panose="020B0604020202020204" pitchFamily="34" charset="0"/>
                <a:cs typeface="Arial" panose="020B0604020202020204" pitchFamily="34" charset="0"/>
              </a:rPr>
              <a:t>Hypothesis #4: Between 22 and 25 years of age.</a:t>
            </a:r>
            <a:r>
              <a:rPr lang="en-GB" sz="2000" b="0" strike="noStrike" spc="-1" dirty="0">
                <a:latin typeface="Arial" panose="020B0604020202020204" pitchFamily="34" charset="0"/>
                <a:cs typeface="Arial" panose="020B0604020202020204" pitchFamily="34" charset="0"/>
              </a:rPr>
              <a:t> </a:t>
            </a:r>
          </a:p>
        </p:txBody>
      </p:sp>
      <p:pic>
        <p:nvPicPr>
          <p:cNvPr id="2" name="Imagen 1">
            <a:extLst>
              <a:ext uri="{FF2B5EF4-FFF2-40B4-BE49-F238E27FC236}">
                <a16:creationId xmlns:a16="http://schemas.microsoft.com/office/drawing/2014/main" id="{FA067655-E93A-416C-AC7C-6746871209A9}"/>
              </a:ext>
            </a:extLst>
          </p:cNvPr>
          <p:cNvPicPr>
            <a:picLocks noChangeAspect="1"/>
          </p:cNvPicPr>
          <p:nvPr/>
        </p:nvPicPr>
        <p:blipFill>
          <a:blip r:embed="rId2"/>
          <a:stretch>
            <a:fillRect/>
          </a:stretch>
        </p:blipFill>
        <p:spPr>
          <a:xfrm>
            <a:off x="7784123" y="2835275"/>
            <a:ext cx="2933630" cy="20046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504000" y="226080"/>
            <a:ext cx="9071280" cy="94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4400" b="0" strike="noStrike" spc="-1" dirty="0">
                <a:latin typeface="Agency FB" panose="020B0503020202020204" pitchFamily="34" charset="0"/>
              </a:rPr>
              <a:t>Section 3: Data Analysis Approach</a:t>
            </a:r>
          </a:p>
        </p:txBody>
      </p:sp>
      <p:sp>
        <p:nvSpPr>
          <p:cNvPr id="84" name="CustomShape 2"/>
          <p:cNvSpPr/>
          <p:nvPr/>
        </p:nvSpPr>
        <p:spPr>
          <a:xfrm>
            <a:off x="504000" y="1326600"/>
            <a:ext cx="8053846" cy="32878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5500"/>
          </a:bodyPr>
          <a:lstStyle/>
          <a:p>
            <a:pPr marL="432000" indent="-323640" algn="just">
              <a:lnSpc>
                <a:spcPct val="100000"/>
              </a:lnSpc>
              <a:spcBef>
                <a:spcPts val="1417"/>
              </a:spcBef>
              <a:buClr>
                <a:srgbClr val="000000"/>
              </a:buClr>
              <a:buSzPct val="45000"/>
              <a:buFont typeface="Wingdings" charset="2"/>
              <a:buChar char=""/>
            </a:pPr>
            <a:r>
              <a:rPr lang="en-GB" sz="2400" b="0" strike="noStrike" spc="-1" dirty="0">
                <a:latin typeface="Arial" panose="020B0604020202020204" pitchFamily="34" charset="0"/>
                <a:cs typeface="Arial" panose="020B0604020202020204" pitchFamily="34" charset="0"/>
              </a:rPr>
              <a:t>Approach #1: Build a line graph that shows the progress of the ratio over the course of the years. Calculate differences.</a:t>
            </a:r>
          </a:p>
          <a:p>
            <a:pPr marL="432000" indent="-323640" algn="just">
              <a:lnSpc>
                <a:spcPct val="100000"/>
              </a:lnSpc>
              <a:spcBef>
                <a:spcPts val="1417"/>
              </a:spcBef>
              <a:buClr>
                <a:srgbClr val="000000"/>
              </a:buClr>
              <a:buSzPct val="45000"/>
              <a:buFont typeface="Wingdings" charset="2"/>
              <a:buChar char=""/>
            </a:pPr>
            <a:r>
              <a:rPr lang="en-GB" sz="2400" b="0" strike="noStrike" spc="-1" dirty="0">
                <a:latin typeface="Arial" panose="020B0604020202020204" pitchFamily="34" charset="0"/>
                <a:cs typeface="Arial" panose="020B0604020202020204" pitchFamily="34" charset="0"/>
              </a:rPr>
              <a:t>Approach #2: Draw a histogram that utilizes the relevant and adequate parameters to get the expected results.</a:t>
            </a:r>
          </a:p>
          <a:p>
            <a:pPr marL="432000" indent="-323640" algn="just">
              <a:lnSpc>
                <a:spcPct val="100000"/>
              </a:lnSpc>
              <a:spcBef>
                <a:spcPts val="1417"/>
              </a:spcBef>
              <a:buClr>
                <a:srgbClr val="000000"/>
              </a:buClr>
              <a:buSzPct val="45000"/>
              <a:buFont typeface="Wingdings" charset="2"/>
              <a:buChar char=""/>
            </a:pPr>
            <a:r>
              <a:rPr lang="en-GB" sz="2400" b="0" strike="noStrike" spc="-1" dirty="0">
                <a:latin typeface="Arial" panose="020B0604020202020204" pitchFamily="34" charset="0"/>
                <a:cs typeface="Arial" panose="020B0604020202020204" pitchFamily="34" charset="0"/>
              </a:rPr>
              <a:t>Approach #3: Calculate the total players per sport.</a:t>
            </a:r>
          </a:p>
        </p:txBody>
      </p:sp>
      <p:pic>
        <p:nvPicPr>
          <p:cNvPr id="2" name="Imagen 1">
            <a:extLst>
              <a:ext uri="{FF2B5EF4-FFF2-40B4-BE49-F238E27FC236}">
                <a16:creationId xmlns:a16="http://schemas.microsoft.com/office/drawing/2014/main" id="{1AEE12E4-CF75-4952-AEBF-C27681E8E37E}"/>
              </a:ext>
            </a:extLst>
          </p:cNvPr>
          <p:cNvPicPr>
            <a:picLocks noChangeAspect="1"/>
          </p:cNvPicPr>
          <p:nvPr/>
        </p:nvPicPr>
        <p:blipFill rotWithShape="1">
          <a:blip r:embed="rId2"/>
          <a:srcRect l="24808" r="24140"/>
          <a:stretch/>
        </p:blipFill>
        <p:spPr>
          <a:xfrm>
            <a:off x="8557846" y="3330938"/>
            <a:ext cx="1395046" cy="15522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504000" y="226080"/>
            <a:ext cx="9071280" cy="94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4400" b="0" strike="noStrike" spc="-1" dirty="0">
                <a:latin typeface="Agency FB" panose="020B0503020202020204" pitchFamily="34" charset="0"/>
              </a:rPr>
              <a:t>Technical Challenges</a:t>
            </a:r>
          </a:p>
        </p:txBody>
      </p:sp>
      <p:sp>
        <p:nvSpPr>
          <p:cNvPr id="86" name="CustomShape 2"/>
          <p:cNvSpPr/>
          <p:nvPr/>
        </p:nvSpPr>
        <p:spPr>
          <a:xfrm>
            <a:off x="504000" y="1326600"/>
            <a:ext cx="9071280" cy="32878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640" algn="just">
              <a:lnSpc>
                <a:spcPct val="100000"/>
              </a:lnSpc>
              <a:spcBef>
                <a:spcPts val="1417"/>
              </a:spcBef>
              <a:buClr>
                <a:srgbClr val="000000"/>
              </a:buClr>
              <a:buSzPct val="45000"/>
              <a:buFont typeface="Wingdings" charset="2"/>
              <a:buChar char=""/>
            </a:pPr>
            <a:r>
              <a:rPr lang="en-GB" sz="2800" b="0" strike="noStrike" spc="-1" dirty="0">
                <a:latin typeface="Arial" panose="020B0604020202020204" pitchFamily="34" charset="0"/>
                <a:cs typeface="Arial" panose="020B0604020202020204" pitchFamily="34" charset="0"/>
              </a:rPr>
              <a:t>Dataset is not very well  treated or organized. </a:t>
            </a:r>
            <a:r>
              <a:rPr lang="en-GB" sz="2800" spc="-1" dirty="0">
                <a:latin typeface="Arial" panose="020B0604020202020204" pitchFamily="34" charset="0"/>
                <a:cs typeface="Arial" panose="020B0604020202020204" pitchFamily="34" charset="0"/>
              </a:rPr>
              <a:t>External programs like Power BI will be used to transform data.</a:t>
            </a:r>
          </a:p>
          <a:p>
            <a:pPr marL="432000" indent="-323640" algn="just">
              <a:lnSpc>
                <a:spcPct val="100000"/>
              </a:lnSpc>
              <a:spcBef>
                <a:spcPts val="1417"/>
              </a:spcBef>
              <a:buClr>
                <a:srgbClr val="000000"/>
              </a:buClr>
              <a:buSzPct val="45000"/>
              <a:buFont typeface="Wingdings" charset="2"/>
              <a:buChar char=""/>
            </a:pPr>
            <a:r>
              <a:rPr lang="en-GB" sz="2800" b="0" strike="noStrike" spc="-1" dirty="0">
                <a:latin typeface="Arial" panose="020B0604020202020204" pitchFamily="34" charset="0"/>
                <a:cs typeface="Arial" panose="020B0604020202020204" pitchFamily="34" charset="0"/>
              </a:rPr>
              <a:t>A lot of values </a:t>
            </a:r>
            <a:r>
              <a:rPr lang="en-GB" sz="2800" spc="-1" dirty="0">
                <a:latin typeface="Arial" panose="020B0604020202020204" pitchFamily="34" charset="0"/>
                <a:cs typeface="Arial" panose="020B0604020202020204" pitchFamily="34" charset="0"/>
              </a:rPr>
              <a:t>in the Dataset are not available.</a:t>
            </a:r>
          </a:p>
          <a:p>
            <a:pPr marL="432000" indent="-323640" algn="just">
              <a:lnSpc>
                <a:spcPct val="100000"/>
              </a:lnSpc>
              <a:spcBef>
                <a:spcPts val="1417"/>
              </a:spcBef>
              <a:buClr>
                <a:srgbClr val="000000"/>
              </a:buClr>
              <a:buSzPct val="45000"/>
              <a:buFont typeface="Wingdings" charset="2"/>
              <a:buChar char=""/>
            </a:pPr>
            <a:r>
              <a:rPr lang="en-GB" sz="2800" b="0" strike="noStrike" spc="-1" dirty="0">
                <a:latin typeface="Arial" panose="020B0604020202020204" pitchFamily="34" charset="0"/>
                <a:cs typeface="Arial" panose="020B0604020202020204" pitchFamily="34" charset="0"/>
              </a:rPr>
              <a:t>My PC is very slow.</a:t>
            </a:r>
          </a:p>
        </p:txBody>
      </p:sp>
      <p:pic>
        <p:nvPicPr>
          <p:cNvPr id="4" name="Picture 4">
            <a:extLst>
              <a:ext uri="{FF2B5EF4-FFF2-40B4-BE49-F238E27FC236}">
                <a16:creationId xmlns:a16="http://schemas.microsoft.com/office/drawing/2014/main" id="{D543F9C7-55F3-44E9-A955-E520DD4E2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0031" y="3493875"/>
            <a:ext cx="2682080" cy="1331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504000" y="226080"/>
            <a:ext cx="9071280" cy="94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4400" b="0" strike="noStrike" spc="-1" dirty="0">
                <a:latin typeface="Agency FB" panose="020B0503020202020204" pitchFamily="34" charset="0"/>
              </a:rPr>
              <a:t>Initial Findings</a:t>
            </a:r>
          </a:p>
        </p:txBody>
      </p:sp>
      <p:sp>
        <p:nvSpPr>
          <p:cNvPr id="90" name="CustomShape 2"/>
          <p:cNvSpPr/>
          <p:nvPr/>
        </p:nvSpPr>
        <p:spPr>
          <a:xfrm>
            <a:off x="504000" y="1326600"/>
            <a:ext cx="6958684" cy="32878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5000" lnSpcReduction="10000"/>
          </a:bodyPr>
          <a:lstStyle/>
          <a:p>
            <a:pPr marL="108360" algn="just">
              <a:lnSpc>
                <a:spcPct val="100000"/>
              </a:lnSpc>
              <a:spcBef>
                <a:spcPts val="1417"/>
              </a:spcBef>
              <a:buClr>
                <a:srgbClr val="000000"/>
              </a:buClr>
              <a:buSzPct val="45000"/>
            </a:pPr>
            <a:r>
              <a:rPr lang="en-GB" sz="2400" b="0" strike="noStrike" spc="-1" dirty="0">
                <a:latin typeface="Arial" panose="020B0604020202020204" pitchFamily="34" charset="0"/>
                <a:cs typeface="Arial" panose="020B0604020202020204" pitchFamily="34" charset="0"/>
              </a:rPr>
              <a:t>Since the very first Olympic games back to 1896, men were very dominant in relationship with women. </a:t>
            </a:r>
            <a:r>
              <a:rPr lang="en-GB" sz="2400" spc="-1" dirty="0">
                <a:latin typeface="Arial" panose="020B0604020202020204" pitchFamily="34" charset="0"/>
                <a:cs typeface="Arial" panose="020B0604020202020204" pitchFamily="34" charset="0"/>
              </a:rPr>
              <a:t>In those Olympic games more than 90% of the participants were males. We are talking about a huge number. This Data is related to history as women in this decades did not have much participation in most events. After the Great War, women started having the importance they deserve in society, this is super related to our Olympic Statistics.</a:t>
            </a:r>
            <a:endParaRPr lang="en-GB" sz="2400" b="0" strike="noStrike" spc="-1" dirty="0">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57FA9DCD-ACEF-4113-A443-B2CD719CCE7B}"/>
              </a:ext>
            </a:extLst>
          </p:cNvPr>
          <p:cNvPicPr>
            <a:picLocks noChangeAspect="1"/>
          </p:cNvPicPr>
          <p:nvPr/>
        </p:nvPicPr>
        <p:blipFill>
          <a:blip r:embed="rId2"/>
          <a:stretch>
            <a:fillRect/>
          </a:stretch>
        </p:blipFill>
        <p:spPr>
          <a:xfrm>
            <a:off x="7692429" y="3274141"/>
            <a:ext cx="2258094" cy="946079"/>
          </a:xfrm>
          <a:prstGeom prst="rect">
            <a:avLst/>
          </a:prstGeom>
        </p:spPr>
      </p:pic>
      <p:pic>
        <p:nvPicPr>
          <p:cNvPr id="3" name="Imagen 2">
            <a:extLst>
              <a:ext uri="{FF2B5EF4-FFF2-40B4-BE49-F238E27FC236}">
                <a16:creationId xmlns:a16="http://schemas.microsoft.com/office/drawing/2014/main" id="{5CB28D8F-B742-432B-B291-49C3F4DD3FE4}"/>
              </a:ext>
            </a:extLst>
          </p:cNvPr>
          <p:cNvPicPr>
            <a:picLocks noChangeAspect="1"/>
          </p:cNvPicPr>
          <p:nvPr/>
        </p:nvPicPr>
        <p:blipFill>
          <a:blip r:embed="rId3"/>
          <a:stretch>
            <a:fillRect/>
          </a:stretch>
        </p:blipFill>
        <p:spPr>
          <a:xfrm>
            <a:off x="8492570" y="1172160"/>
            <a:ext cx="1457953" cy="17834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áfico 2">
            <a:extLst>
              <a:ext uri="{FF2B5EF4-FFF2-40B4-BE49-F238E27FC236}">
                <a16:creationId xmlns:a16="http://schemas.microsoft.com/office/drawing/2014/main" id="{B7831906-B4E4-4917-B45D-33D19C9AF22B}"/>
              </a:ext>
            </a:extLst>
          </p:cNvPr>
          <p:cNvGraphicFramePr>
            <a:graphicFrameLocks/>
          </p:cNvGraphicFramePr>
          <p:nvPr>
            <p:extLst>
              <p:ext uri="{D42A27DB-BD31-4B8C-83A1-F6EECF244321}">
                <p14:modId xmlns:p14="http://schemas.microsoft.com/office/powerpoint/2010/main" val="665414578"/>
              </p:ext>
            </p:extLst>
          </p:nvPr>
        </p:nvGraphicFramePr>
        <p:xfrm>
          <a:off x="106362" y="269631"/>
          <a:ext cx="6819901" cy="4626524"/>
        </p:xfrm>
        <a:graphic>
          <a:graphicData uri="http://schemas.openxmlformats.org/drawingml/2006/chart">
            <c:chart xmlns:c="http://schemas.openxmlformats.org/drawingml/2006/chart" xmlns:r="http://schemas.openxmlformats.org/officeDocument/2006/relationships" r:id="rId2"/>
          </a:graphicData>
        </a:graphic>
      </p:graphicFrame>
      <p:sp>
        <p:nvSpPr>
          <p:cNvPr id="5" name="CuadroTexto 4">
            <a:extLst>
              <a:ext uri="{FF2B5EF4-FFF2-40B4-BE49-F238E27FC236}">
                <a16:creationId xmlns:a16="http://schemas.microsoft.com/office/drawing/2014/main" id="{BB07D597-FB4C-4366-8C7C-FECB34991D93}"/>
              </a:ext>
            </a:extLst>
          </p:cNvPr>
          <p:cNvSpPr txBox="1"/>
          <p:nvPr/>
        </p:nvSpPr>
        <p:spPr>
          <a:xfrm>
            <a:off x="7209691" y="269631"/>
            <a:ext cx="2635617" cy="3693319"/>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As </a:t>
            </a:r>
            <a:r>
              <a:rPr lang="es-MX" dirty="0" err="1">
                <a:latin typeface="Arial" panose="020B0604020202020204" pitchFamily="34" charset="0"/>
                <a:cs typeface="Arial" panose="020B0604020202020204" pitchFamily="34" charset="0"/>
              </a:rPr>
              <a:t>you</a:t>
            </a:r>
            <a:r>
              <a:rPr lang="es-MX" dirty="0">
                <a:latin typeface="Arial" panose="020B0604020202020204" pitchFamily="34" charset="0"/>
                <a:cs typeface="Arial" panose="020B0604020202020204" pitchFamily="34" charset="0"/>
              </a:rPr>
              <a:t> can </a:t>
            </a:r>
            <a:r>
              <a:rPr lang="es-MX" dirty="0" err="1">
                <a:latin typeface="Arial" panose="020B0604020202020204" pitchFamily="34" charset="0"/>
                <a:cs typeface="Arial" panose="020B0604020202020204" pitchFamily="34" charset="0"/>
              </a:rPr>
              <a:t>see</a:t>
            </a:r>
            <a:r>
              <a:rPr lang="es-MX" dirty="0">
                <a:latin typeface="Arial" panose="020B0604020202020204" pitchFamily="34" charset="0"/>
                <a:cs typeface="Arial" panose="020B0604020202020204" pitchFamily="34" charset="0"/>
              </a:rPr>
              <a:t> in </a:t>
            </a:r>
            <a:r>
              <a:rPr lang="es-MX" dirty="0" err="1">
                <a:latin typeface="Arial" panose="020B0604020202020204" pitchFamily="34" charset="0"/>
                <a:cs typeface="Arial" panose="020B0604020202020204" pitchFamily="34" charset="0"/>
              </a:rPr>
              <a:t>the</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graph</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the</a:t>
            </a:r>
            <a:r>
              <a:rPr lang="es-MX" dirty="0">
                <a:latin typeface="Arial" panose="020B0604020202020204" pitchFamily="34" charset="0"/>
                <a:cs typeface="Arial" panose="020B0604020202020204" pitchFamily="34" charset="0"/>
              </a:rPr>
              <a:t> ratio </a:t>
            </a:r>
            <a:r>
              <a:rPr lang="es-MX" dirty="0" err="1">
                <a:latin typeface="Arial" panose="020B0604020202020204" pitchFamily="34" charset="0"/>
                <a:cs typeface="Arial" panose="020B0604020202020204" pitchFamily="34" charset="0"/>
              </a:rPr>
              <a:t>of</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Female</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participation</a:t>
            </a:r>
            <a:r>
              <a:rPr lang="es-MX" dirty="0">
                <a:latin typeface="Arial" panose="020B0604020202020204" pitchFamily="34" charset="0"/>
                <a:cs typeface="Arial" panose="020B0604020202020204" pitchFamily="34" charset="0"/>
              </a:rPr>
              <a:t> has </a:t>
            </a:r>
            <a:r>
              <a:rPr lang="es-MX" dirty="0" err="1">
                <a:latin typeface="Arial" panose="020B0604020202020204" pitchFamily="34" charset="0"/>
                <a:cs typeface="Arial" panose="020B0604020202020204" pitchFamily="34" charset="0"/>
              </a:rPr>
              <a:t>grown</a:t>
            </a:r>
            <a:r>
              <a:rPr lang="es-MX" dirty="0">
                <a:latin typeface="Arial" panose="020B0604020202020204" pitchFamily="34" charset="0"/>
                <a:cs typeface="Arial" panose="020B0604020202020204" pitchFamily="34" charset="0"/>
              </a:rPr>
              <a:t> a </a:t>
            </a:r>
            <a:r>
              <a:rPr lang="es-MX" dirty="0" err="1">
                <a:latin typeface="Arial" panose="020B0604020202020204" pitchFamily="34" charset="0"/>
                <a:cs typeface="Arial" panose="020B0604020202020204" pitchFamily="34" charset="0"/>
              </a:rPr>
              <a:t>from</a:t>
            </a:r>
            <a:r>
              <a:rPr lang="es-MX" dirty="0">
                <a:latin typeface="Arial" panose="020B0604020202020204" pitchFamily="34" charset="0"/>
                <a:cs typeface="Arial" panose="020B0604020202020204" pitchFamily="34" charset="0"/>
              </a:rPr>
              <a:t> 4% </a:t>
            </a:r>
            <a:r>
              <a:rPr lang="es-MX" dirty="0" err="1">
                <a:latin typeface="Arial" panose="020B0604020202020204" pitchFamily="34" charset="0"/>
                <a:cs typeface="Arial" panose="020B0604020202020204" pitchFamily="34" charset="0"/>
              </a:rPr>
              <a:t>on</a:t>
            </a:r>
            <a:r>
              <a:rPr lang="es-MX" dirty="0">
                <a:latin typeface="Arial" panose="020B0604020202020204" pitchFamily="34" charset="0"/>
                <a:cs typeface="Arial" panose="020B0604020202020204" pitchFamily="34" charset="0"/>
              </a:rPr>
              <a:t> 1896 </a:t>
            </a:r>
            <a:r>
              <a:rPr lang="es-MX" dirty="0" err="1">
                <a:latin typeface="Arial" panose="020B0604020202020204" pitchFamily="34" charset="0"/>
                <a:cs typeface="Arial" panose="020B0604020202020204" pitchFamily="34" charset="0"/>
              </a:rPr>
              <a:t>to</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nearly</a:t>
            </a:r>
            <a:r>
              <a:rPr lang="es-MX" dirty="0">
                <a:latin typeface="Arial" panose="020B0604020202020204" pitchFamily="34" charset="0"/>
                <a:cs typeface="Arial" panose="020B0604020202020204" pitchFamily="34" charset="0"/>
              </a:rPr>
              <a:t> 45% </a:t>
            </a:r>
            <a:r>
              <a:rPr lang="es-MX" dirty="0" err="1">
                <a:latin typeface="Arial" panose="020B0604020202020204" pitchFamily="34" charset="0"/>
                <a:cs typeface="Arial" panose="020B0604020202020204" pitchFamily="34" charset="0"/>
              </a:rPr>
              <a:t>on</a:t>
            </a:r>
            <a:r>
              <a:rPr lang="es-MX" dirty="0">
                <a:latin typeface="Arial" panose="020B0604020202020204" pitchFamily="34" charset="0"/>
                <a:cs typeface="Arial" panose="020B0604020202020204" pitchFamily="34" charset="0"/>
              </a:rPr>
              <a:t> Rio 2016. </a:t>
            </a:r>
            <a:r>
              <a:rPr lang="es-MX" dirty="0" err="1">
                <a:latin typeface="Arial" panose="020B0604020202020204" pitchFamily="34" charset="0"/>
                <a:cs typeface="Arial" panose="020B0604020202020204" pitchFamily="34" charset="0"/>
              </a:rPr>
              <a:t>The</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gender</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equalization</a:t>
            </a:r>
            <a:r>
              <a:rPr lang="es-MX" dirty="0">
                <a:latin typeface="Arial" panose="020B0604020202020204" pitchFamily="34" charset="0"/>
                <a:cs typeface="Arial" panose="020B0604020202020204" pitchFamily="34" charset="0"/>
              </a:rPr>
              <a:t> has </a:t>
            </a:r>
            <a:r>
              <a:rPr lang="es-MX" dirty="0" err="1">
                <a:latin typeface="Arial" panose="020B0604020202020204" pitchFamily="34" charset="0"/>
                <a:cs typeface="Arial" panose="020B0604020202020204" pitchFamily="34" charset="0"/>
              </a:rPr>
              <a:t>stabilized</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over</a:t>
            </a:r>
            <a:r>
              <a:rPr lang="es-MX" dirty="0">
                <a:latin typeface="Arial" panose="020B0604020202020204" pitchFamily="34" charset="0"/>
                <a:cs typeface="Arial" panose="020B0604020202020204" pitchFamily="34" charset="0"/>
              </a:rPr>
              <a:t> time. </a:t>
            </a:r>
            <a:r>
              <a:rPr lang="es-MX" dirty="0" err="1">
                <a:latin typeface="Arial" panose="020B0604020202020204" pitchFamily="34" charset="0"/>
                <a:cs typeface="Arial" panose="020B0604020202020204" pitchFamily="34" charset="0"/>
              </a:rPr>
              <a:t>This</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suggests</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that</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our</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initial</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hypothesis</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is</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correct</a:t>
            </a:r>
            <a:r>
              <a:rPr lang="es-MX" dirty="0">
                <a:latin typeface="Arial" panose="020B0604020202020204" pitchFamily="34" charset="0"/>
                <a:cs typeface="Arial" panose="020B0604020202020204" pitchFamily="34" charset="0"/>
              </a:rPr>
              <a:t> and </a:t>
            </a:r>
            <a:r>
              <a:rPr lang="es-MX" dirty="0" err="1">
                <a:latin typeface="Arial" panose="020B0604020202020204" pitchFamily="34" charset="0"/>
                <a:cs typeface="Arial" panose="020B0604020202020204" pitchFamily="34" charset="0"/>
              </a:rPr>
              <a:t>that</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our</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World</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is</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changing</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to</a:t>
            </a:r>
            <a:r>
              <a:rPr lang="es-MX" dirty="0">
                <a:latin typeface="Arial" panose="020B0604020202020204" pitchFamily="34" charset="0"/>
                <a:cs typeface="Arial" panose="020B0604020202020204" pitchFamily="34" charset="0"/>
              </a:rPr>
              <a:t> a </a:t>
            </a:r>
            <a:r>
              <a:rPr lang="es-MX" dirty="0" err="1">
                <a:latin typeface="Arial" panose="020B0604020202020204" pitchFamily="34" charset="0"/>
                <a:cs typeface="Arial" panose="020B0604020202020204" pitchFamily="34" charset="0"/>
              </a:rPr>
              <a:t>much</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better</a:t>
            </a:r>
            <a:r>
              <a:rPr lang="es-MX" dirty="0">
                <a:latin typeface="Arial" panose="020B0604020202020204" pitchFamily="34" charset="0"/>
                <a:cs typeface="Arial" panose="020B0604020202020204" pitchFamily="34" charset="0"/>
              </a:rPr>
              <a:t> place.</a:t>
            </a:r>
            <a:endParaRPr lang="es-CO" dirty="0">
              <a:latin typeface="Arial" panose="020B0604020202020204" pitchFamily="34" charset="0"/>
              <a:cs typeface="Arial" panose="020B0604020202020204" pitchFamily="34" charset="0"/>
            </a:endParaRPr>
          </a:p>
        </p:txBody>
      </p:sp>
      <p:pic>
        <p:nvPicPr>
          <p:cNvPr id="1026" name="Picture 2" descr="What Does a Strong Woman Look Like? - Santa Monica Daily Press">
            <a:extLst>
              <a:ext uri="{FF2B5EF4-FFF2-40B4-BE49-F238E27FC236}">
                <a16:creationId xmlns:a16="http://schemas.microsoft.com/office/drawing/2014/main" id="{C640FEA1-0C60-4CC7-AA9E-1A1FAA604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030588"/>
            <a:ext cx="1592263" cy="14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10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504000" y="226080"/>
            <a:ext cx="9071280" cy="946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GB" sz="4400" b="0" strike="noStrike" spc="-1" dirty="0">
                <a:latin typeface="Agency FB" panose="020B0503020202020204" pitchFamily="34" charset="0"/>
              </a:rPr>
              <a:t>Initial Findings II</a:t>
            </a:r>
          </a:p>
        </p:txBody>
      </p:sp>
      <p:sp>
        <p:nvSpPr>
          <p:cNvPr id="93" name="CustomShape 2"/>
          <p:cNvSpPr/>
          <p:nvPr/>
        </p:nvSpPr>
        <p:spPr>
          <a:xfrm>
            <a:off x="5255640" y="1388123"/>
            <a:ext cx="4319640" cy="24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endParaRPr lang="en-GB" sz="1800" b="0" strike="noStrike" spc="-1" dirty="0">
              <a:latin typeface="Arial"/>
            </a:endParaRPr>
          </a:p>
        </p:txBody>
      </p:sp>
      <p:pic>
        <p:nvPicPr>
          <p:cNvPr id="2" name="Imagen 1">
            <a:extLst>
              <a:ext uri="{FF2B5EF4-FFF2-40B4-BE49-F238E27FC236}">
                <a16:creationId xmlns:a16="http://schemas.microsoft.com/office/drawing/2014/main" id="{C3DE1DF1-2F0B-4B89-9CCD-D067E6B4F2CA}"/>
              </a:ext>
            </a:extLst>
          </p:cNvPr>
          <p:cNvPicPr>
            <a:picLocks noChangeAspect="1"/>
          </p:cNvPicPr>
          <p:nvPr/>
        </p:nvPicPr>
        <p:blipFill>
          <a:blip r:embed="rId2"/>
          <a:stretch>
            <a:fillRect/>
          </a:stretch>
        </p:blipFill>
        <p:spPr>
          <a:xfrm>
            <a:off x="8686188" y="4166554"/>
            <a:ext cx="1285875" cy="1428750"/>
          </a:xfrm>
          <a:prstGeom prst="rect">
            <a:avLst/>
          </a:prstGeom>
        </p:spPr>
      </p:pic>
      <p:sp>
        <p:nvSpPr>
          <p:cNvPr id="6" name="CuadroTexto 5">
            <a:extLst>
              <a:ext uri="{FF2B5EF4-FFF2-40B4-BE49-F238E27FC236}">
                <a16:creationId xmlns:a16="http://schemas.microsoft.com/office/drawing/2014/main" id="{02FC832F-9240-4285-8B9C-96D041B53C61}"/>
              </a:ext>
            </a:extLst>
          </p:cNvPr>
          <p:cNvSpPr txBox="1"/>
          <p:nvPr/>
        </p:nvSpPr>
        <p:spPr>
          <a:xfrm>
            <a:off x="6968613" y="1172160"/>
            <a:ext cx="2606667" cy="3139321"/>
          </a:xfrm>
          <a:prstGeom prst="rect">
            <a:avLst/>
          </a:prstGeom>
          <a:noFill/>
        </p:spPr>
        <p:txBody>
          <a:bodyPr wrap="square" rtlCol="0">
            <a:spAutoFit/>
          </a:bodyPr>
          <a:lstStyle/>
          <a:p>
            <a:pPr algn="just"/>
            <a:r>
              <a:rPr lang="es-MX" dirty="0" err="1"/>
              <a:t>The</a:t>
            </a:r>
            <a:r>
              <a:rPr lang="es-MX" dirty="0"/>
              <a:t>  </a:t>
            </a:r>
            <a:r>
              <a:rPr lang="es-MX" dirty="0" err="1"/>
              <a:t>area</a:t>
            </a:r>
            <a:r>
              <a:rPr lang="es-MX" dirty="0"/>
              <a:t> chart </a:t>
            </a:r>
            <a:r>
              <a:rPr lang="es-MX" dirty="0" err="1"/>
              <a:t>indicates</a:t>
            </a:r>
            <a:r>
              <a:rPr lang="es-MX" dirty="0"/>
              <a:t> </a:t>
            </a:r>
            <a:r>
              <a:rPr lang="es-MX" dirty="0" err="1"/>
              <a:t>that</a:t>
            </a:r>
            <a:r>
              <a:rPr lang="es-MX" dirty="0"/>
              <a:t> </a:t>
            </a:r>
            <a:r>
              <a:rPr lang="es-MX" dirty="0" err="1"/>
              <a:t>by</a:t>
            </a:r>
            <a:r>
              <a:rPr lang="es-MX" dirty="0"/>
              <a:t> </a:t>
            </a:r>
            <a:r>
              <a:rPr lang="es-MX" dirty="0" err="1"/>
              <a:t>far</a:t>
            </a:r>
            <a:r>
              <a:rPr lang="es-MX" dirty="0"/>
              <a:t> </a:t>
            </a:r>
            <a:r>
              <a:rPr lang="es-MX" dirty="0" err="1"/>
              <a:t>the</a:t>
            </a:r>
            <a:r>
              <a:rPr lang="es-MX" dirty="0"/>
              <a:t> country </a:t>
            </a:r>
            <a:r>
              <a:rPr lang="es-MX" dirty="0" err="1"/>
              <a:t>with</a:t>
            </a:r>
            <a:r>
              <a:rPr lang="es-MX" dirty="0"/>
              <a:t> </a:t>
            </a:r>
            <a:r>
              <a:rPr lang="es-MX" dirty="0" err="1"/>
              <a:t>the</a:t>
            </a:r>
            <a:r>
              <a:rPr lang="es-MX" dirty="0"/>
              <a:t> </a:t>
            </a:r>
            <a:r>
              <a:rPr lang="es-MX" dirty="0" err="1"/>
              <a:t>most</a:t>
            </a:r>
            <a:r>
              <a:rPr lang="es-MX" dirty="0"/>
              <a:t> </a:t>
            </a:r>
            <a:r>
              <a:rPr lang="es-MX" dirty="0" err="1"/>
              <a:t>quantity</a:t>
            </a:r>
            <a:r>
              <a:rPr lang="es-MX" dirty="0"/>
              <a:t> </a:t>
            </a:r>
            <a:r>
              <a:rPr lang="es-MX" dirty="0" err="1"/>
              <a:t>of</a:t>
            </a:r>
            <a:r>
              <a:rPr lang="es-MX" dirty="0"/>
              <a:t> </a:t>
            </a:r>
            <a:r>
              <a:rPr lang="es-MX" dirty="0" err="1"/>
              <a:t>medals</a:t>
            </a:r>
            <a:r>
              <a:rPr lang="es-MX" dirty="0"/>
              <a:t> won in </a:t>
            </a:r>
            <a:r>
              <a:rPr lang="es-MX" dirty="0" err="1"/>
              <a:t>history</a:t>
            </a:r>
            <a:r>
              <a:rPr lang="es-MX" dirty="0"/>
              <a:t> </a:t>
            </a:r>
            <a:r>
              <a:rPr lang="es-MX" dirty="0" err="1"/>
              <a:t>is</a:t>
            </a:r>
            <a:r>
              <a:rPr lang="es-MX" dirty="0"/>
              <a:t> USA </a:t>
            </a:r>
            <a:r>
              <a:rPr lang="es-MX" dirty="0" err="1"/>
              <a:t>with</a:t>
            </a:r>
            <a:r>
              <a:rPr lang="es-MX" dirty="0"/>
              <a:t> </a:t>
            </a:r>
            <a:r>
              <a:rPr lang="es-MX" dirty="0" err="1"/>
              <a:t>around</a:t>
            </a:r>
            <a:r>
              <a:rPr lang="es-MX" dirty="0"/>
              <a:t> 9k </a:t>
            </a:r>
            <a:r>
              <a:rPr lang="es-MX" dirty="0" err="1"/>
              <a:t>medals</a:t>
            </a:r>
            <a:r>
              <a:rPr lang="es-MX" dirty="0"/>
              <a:t>. </a:t>
            </a:r>
            <a:r>
              <a:rPr lang="es-MX" dirty="0" err="1"/>
              <a:t>Behind</a:t>
            </a:r>
            <a:r>
              <a:rPr lang="es-MX" dirty="0"/>
              <a:t> are France (5.7k) , Great </a:t>
            </a:r>
            <a:r>
              <a:rPr lang="es-MX" dirty="0" err="1"/>
              <a:t>Britain</a:t>
            </a:r>
            <a:r>
              <a:rPr lang="es-MX" dirty="0"/>
              <a:t>(5.7k) and </a:t>
            </a:r>
            <a:r>
              <a:rPr lang="es-MX" dirty="0" err="1"/>
              <a:t>Italy</a:t>
            </a:r>
            <a:r>
              <a:rPr lang="es-MX" dirty="0"/>
              <a:t>. China </a:t>
            </a:r>
            <a:r>
              <a:rPr lang="es-MX" dirty="0" err="1"/>
              <a:t>is</a:t>
            </a:r>
            <a:r>
              <a:rPr lang="es-MX" dirty="0"/>
              <a:t> </a:t>
            </a:r>
            <a:r>
              <a:rPr lang="es-MX" dirty="0" err="1"/>
              <a:t>actually</a:t>
            </a:r>
            <a:r>
              <a:rPr lang="es-MX" dirty="0"/>
              <a:t> in </a:t>
            </a:r>
            <a:r>
              <a:rPr lang="es-MX" dirty="0" err="1"/>
              <a:t>the</a:t>
            </a:r>
            <a:r>
              <a:rPr lang="es-MX" dirty="0"/>
              <a:t> 16th place </a:t>
            </a:r>
            <a:r>
              <a:rPr lang="es-MX" dirty="0" err="1"/>
              <a:t>with</a:t>
            </a:r>
            <a:r>
              <a:rPr lang="es-MX" dirty="0"/>
              <a:t> 2400 </a:t>
            </a:r>
            <a:r>
              <a:rPr lang="es-MX" dirty="0" err="1"/>
              <a:t>medals</a:t>
            </a:r>
            <a:r>
              <a:rPr lang="es-MX" dirty="0"/>
              <a:t>. </a:t>
            </a:r>
            <a:endParaRPr lang="es-CO" dirty="0"/>
          </a:p>
        </p:txBody>
      </p:sp>
      <p:pic>
        <p:nvPicPr>
          <p:cNvPr id="8" name="Imagen 7">
            <a:extLst>
              <a:ext uri="{FF2B5EF4-FFF2-40B4-BE49-F238E27FC236}">
                <a16:creationId xmlns:a16="http://schemas.microsoft.com/office/drawing/2014/main" id="{C22D9DB1-5FD7-4644-8745-24A4CDD82779}"/>
              </a:ext>
            </a:extLst>
          </p:cNvPr>
          <p:cNvPicPr>
            <a:picLocks noChangeAspect="1"/>
          </p:cNvPicPr>
          <p:nvPr/>
        </p:nvPicPr>
        <p:blipFill rotWithShape="1">
          <a:blip r:embed="rId3"/>
          <a:srcRect l="9144" t="26124" r="53841" b="9819"/>
          <a:stretch/>
        </p:blipFill>
        <p:spPr>
          <a:xfrm>
            <a:off x="227116" y="1172160"/>
            <a:ext cx="5937710" cy="337728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2714</TotalTime>
  <Words>725</Words>
  <Application>Microsoft Office PowerPoint</Application>
  <PresentationFormat>Personalizado</PresentationFormat>
  <Paragraphs>48</Paragraphs>
  <Slides>14</Slides>
  <Notes>0</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14</vt:i4>
      </vt:variant>
    </vt:vector>
  </HeadingPairs>
  <TitlesOfParts>
    <vt:vector size="23" baseType="lpstr">
      <vt:lpstr>Agency FB</vt:lpstr>
      <vt:lpstr>Arial</vt:lpstr>
      <vt:lpstr>Bookman Old Style</vt:lpstr>
      <vt:lpstr>Gill Sans MT</vt:lpstr>
      <vt:lpstr>Rockwell</vt:lpstr>
      <vt:lpstr>StarSymbol</vt:lpstr>
      <vt:lpstr>Wingdings</vt:lpstr>
      <vt:lpstr>Damask</vt:lpstr>
      <vt:lpstr>Galería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Santiago Andres Sierra Quintero</dc:creator>
  <dc:description/>
  <cp:lastModifiedBy>Santiago</cp:lastModifiedBy>
  <cp:revision>27</cp:revision>
  <dcterms:created xsi:type="dcterms:W3CDTF">2021-03-16T11:14:07Z</dcterms:created>
  <dcterms:modified xsi:type="dcterms:W3CDTF">2021-09-03T16:54:34Z</dcterms:modified>
  <dc:language>en-GB</dc:language>
</cp:coreProperties>
</file>